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6" r:id="rId3"/>
    <p:sldId id="257" r:id="rId4"/>
    <p:sldId id="270" r:id="rId5"/>
    <p:sldId id="271" r:id="rId6"/>
    <p:sldId id="258" r:id="rId7"/>
    <p:sldId id="285" r:id="rId8"/>
    <p:sldId id="287" r:id="rId9"/>
    <p:sldId id="275" r:id="rId10"/>
    <p:sldId id="272" r:id="rId11"/>
    <p:sldId id="260" r:id="rId12"/>
    <p:sldId id="277" r:id="rId13"/>
    <p:sldId id="261" r:id="rId14"/>
    <p:sldId id="262" r:id="rId15"/>
    <p:sldId id="259" r:id="rId16"/>
    <p:sldId id="290" r:id="rId17"/>
    <p:sldId id="274" r:id="rId18"/>
    <p:sldId id="288" r:id="rId19"/>
    <p:sldId id="278" r:id="rId20"/>
    <p:sldId id="279" r:id="rId21"/>
    <p:sldId id="280" r:id="rId22"/>
    <p:sldId id="282" r:id="rId23"/>
    <p:sldId id="264" r:id="rId24"/>
    <p:sldId id="265" r:id="rId25"/>
    <p:sldId id="263" r:id="rId26"/>
    <p:sldId id="291" r:id="rId27"/>
  </p:sldIdLst>
  <p:sldSz cx="14630400" cy="8229600"/>
  <p:notesSz cx="8229600" cy="14630400"/>
  <p:embeddedFontLst>
    <p:embeddedFont>
      <p:font typeface="Arimo" panose="020B0604020202020204" charset="0"/>
      <p:regular r:id="rId29"/>
    </p:embeddedFont>
    <p:embeddedFont>
      <p:font typeface="DM Sans" panose="020B0604020202020204" charset="0"/>
      <p:regular r:id="rId30"/>
      <p:bold r:id="rId31"/>
      <p:italic r:id="rId32"/>
      <p:boldItalic r:id="rId33"/>
    </p:embeddedFont>
    <p:embeddedFont>
      <p:font typeface="Outfit Extra Bold" panose="020B0604020202020204" charset="0"/>
      <p:regular r:id="rId34"/>
    </p:embeddedFont>
    <p:embeddedFont>
      <p:font typeface="PT Serif" panose="020B0604020202020204" charset="0"/>
      <p:regular r:id="rId35"/>
      <p:bold r:id="rId36"/>
      <p:italic r:id="rId37"/>
      <p:boldItalic r:id="rId38"/>
    </p:embeddedFont>
    <p:embeddedFont>
      <p:font typeface="맑은 고딕" panose="020B0503020000020004" pitchFamily="34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38A666-2296-C4F7-98B2-3C942AF699DD}" v="4" dt="2025-09-18T06:37:40.013"/>
    <p1510:client id="{1D9EFDA0-755C-B62F-2679-93796B37D8F0}" v="2454" dt="2025-09-18T12:30:30.040"/>
    <p1510:client id="{5B796B07-7CFD-6CA6-90BD-E520D5D5FBF8}" v="199" dt="2025-09-18T11:06:57.291"/>
    <p1510:client id="{7F8006F2-7C4C-4F73-9EDD-A6F379696C62}" v="1966" dt="2025-09-18T12:30:28.413"/>
    <p1510:client id="{87754891-974E-159D-6F96-2043A84B4913}" v="712" dt="2025-09-18T06:12:34.397"/>
    <p1510:client id="{8B9B7AA0-CD88-4108-8FAE-5C75D9B1E51E}" v="29" dt="2025-09-18T08:45:06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ungyoon Bae" userId="71cf36ca7f924fe0" providerId="LiveId" clId="{6BE02825-677A-4EBF-9B77-D03AA154F1E8}"/>
    <pc:docChg chg="undo custSel addSld delSld modSld sldOrd modMainMaster">
      <pc:chgData name="Jhungyoon Bae" userId="71cf36ca7f924fe0" providerId="LiveId" clId="{6BE02825-677A-4EBF-9B77-D03AA154F1E8}" dt="2025-09-18T12:30:28.414" v="1969" actId="1076"/>
      <pc:docMkLst>
        <pc:docMk/>
      </pc:docMkLst>
      <pc:sldChg chg="modSp mod">
        <pc:chgData name="Jhungyoon Bae" userId="71cf36ca7f924fe0" providerId="LiveId" clId="{6BE02825-677A-4EBF-9B77-D03AA154F1E8}" dt="2025-09-18T12:06:31.966" v="1909" actId="113"/>
        <pc:sldMkLst>
          <pc:docMk/>
          <pc:sldMk cId="0" sldId="256"/>
        </pc:sldMkLst>
        <pc:spChg chg="mod">
          <ac:chgData name="Jhungyoon Bae" userId="71cf36ca7f924fe0" providerId="LiveId" clId="{6BE02825-677A-4EBF-9B77-D03AA154F1E8}" dt="2025-09-18T12:06:31.966" v="1909" actId="113"/>
          <ac:spMkLst>
            <pc:docMk/>
            <pc:sldMk cId="0" sldId="256"/>
            <ac:spMk id="6" creationId="{7C5BC612-3C04-FAE9-D42C-46BC98FDC7E2}"/>
          </ac:spMkLst>
        </pc:spChg>
      </pc:sldChg>
      <pc:sldChg chg="modSp mod">
        <pc:chgData name="Jhungyoon Bae" userId="71cf36ca7f924fe0" providerId="LiveId" clId="{6BE02825-677A-4EBF-9B77-D03AA154F1E8}" dt="2025-09-18T12:19:02.244" v="1961" actId="14100"/>
        <pc:sldMkLst>
          <pc:docMk/>
          <pc:sldMk cId="0" sldId="262"/>
        </pc:sldMkLst>
        <pc:spChg chg="mod">
          <ac:chgData name="Jhungyoon Bae" userId="71cf36ca7f924fe0" providerId="LiveId" clId="{6BE02825-677A-4EBF-9B77-D03AA154F1E8}" dt="2025-09-18T12:19:02.244" v="1961" actId="14100"/>
          <ac:spMkLst>
            <pc:docMk/>
            <pc:sldMk cId="0" sldId="262"/>
            <ac:spMk id="8" creationId="{00000000-0000-0000-0000-000000000000}"/>
          </ac:spMkLst>
        </pc:spChg>
      </pc:sldChg>
      <pc:sldChg chg="ord">
        <pc:chgData name="Jhungyoon Bae" userId="71cf36ca7f924fe0" providerId="LiveId" clId="{6BE02825-677A-4EBF-9B77-D03AA154F1E8}" dt="2025-09-18T12:12:27.550" v="1940"/>
        <pc:sldMkLst>
          <pc:docMk/>
          <pc:sldMk cId="0" sldId="263"/>
        </pc:sldMkLst>
      </pc:sldChg>
      <pc:sldChg chg="addSp delSp modSp mod">
        <pc:chgData name="Jhungyoon Bae" userId="71cf36ca7f924fe0" providerId="LiveId" clId="{6BE02825-677A-4EBF-9B77-D03AA154F1E8}" dt="2025-09-18T12:30:28.414" v="1969" actId="1076"/>
        <pc:sldMkLst>
          <pc:docMk/>
          <pc:sldMk cId="0" sldId="265"/>
        </pc:sldMkLst>
        <pc:picChg chg="add del mod">
          <ac:chgData name="Jhungyoon Bae" userId="71cf36ca7f924fe0" providerId="LiveId" clId="{6BE02825-677A-4EBF-9B77-D03AA154F1E8}" dt="2025-09-18T11:59:43.114" v="1835" actId="478"/>
          <ac:picMkLst>
            <pc:docMk/>
            <pc:sldMk cId="0" sldId="265"/>
            <ac:picMk id="4" creationId="{681812C9-F4D8-7F65-6C08-10A2AA79AAFD}"/>
          </ac:picMkLst>
        </pc:picChg>
        <pc:picChg chg="add del mod">
          <ac:chgData name="Jhungyoon Bae" userId="71cf36ca7f924fe0" providerId="LiveId" clId="{6BE02825-677A-4EBF-9B77-D03AA154F1E8}" dt="2025-09-18T12:04:31.875" v="1839" actId="478"/>
          <ac:picMkLst>
            <pc:docMk/>
            <pc:sldMk cId="0" sldId="265"/>
            <ac:picMk id="6" creationId="{38733BB6-A5F5-6713-D088-74144F3A6BA6}"/>
          </ac:picMkLst>
        </pc:picChg>
        <pc:picChg chg="add del mod">
          <ac:chgData name="Jhungyoon Bae" userId="71cf36ca7f924fe0" providerId="LiveId" clId="{6BE02825-677A-4EBF-9B77-D03AA154F1E8}" dt="2025-09-18T12:16:17.029" v="1941" actId="478"/>
          <ac:picMkLst>
            <pc:docMk/>
            <pc:sldMk cId="0" sldId="265"/>
            <ac:picMk id="8" creationId="{EA0134FD-AFCA-2A79-0F14-2FF0D8274468}"/>
          </ac:picMkLst>
        </pc:picChg>
        <pc:picChg chg="add del mod">
          <ac:chgData name="Jhungyoon Bae" userId="71cf36ca7f924fe0" providerId="LiveId" clId="{6BE02825-677A-4EBF-9B77-D03AA154F1E8}" dt="2025-09-18T12:29:05.443" v="1962" actId="478"/>
          <ac:picMkLst>
            <pc:docMk/>
            <pc:sldMk cId="0" sldId="265"/>
            <ac:picMk id="10" creationId="{66E3760F-7EE6-151F-16AD-E64DDA467179}"/>
          </ac:picMkLst>
        </pc:picChg>
        <pc:picChg chg="add del">
          <ac:chgData name="Jhungyoon Bae" userId="71cf36ca7f924fe0" providerId="LiveId" clId="{6BE02825-677A-4EBF-9B77-D03AA154F1E8}" dt="2025-09-18T12:30:10.043" v="1964" actId="478"/>
          <ac:picMkLst>
            <pc:docMk/>
            <pc:sldMk cId="0" sldId="265"/>
            <ac:picMk id="12" creationId="{A4746577-9DB2-313B-2324-4E8773D9832E}"/>
          </ac:picMkLst>
        </pc:picChg>
        <pc:picChg chg="add mod">
          <ac:chgData name="Jhungyoon Bae" userId="71cf36ca7f924fe0" providerId="LiveId" clId="{6BE02825-677A-4EBF-9B77-D03AA154F1E8}" dt="2025-09-18T12:30:28.414" v="1969" actId="1076"/>
          <ac:picMkLst>
            <pc:docMk/>
            <pc:sldMk cId="0" sldId="265"/>
            <ac:picMk id="14" creationId="{405795E9-FEA6-52F7-98FF-BBD9357DDB95}"/>
          </ac:picMkLst>
        </pc:picChg>
      </pc:sldChg>
      <pc:sldChg chg="modSp mod">
        <pc:chgData name="Jhungyoon Bae" userId="71cf36ca7f924fe0" providerId="LiveId" clId="{6BE02825-677A-4EBF-9B77-D03AA154F1E8}" dt="2025-09-18T10:20:36.578" v="1824" actId="1076"/>
        <pc:sldMkLst>
          <pc:docMk/>
          <pc:sldMk cId="592129268" sldId="272"/>
        </pc:sldMkLst>
        <pc:picChg chg="mod">
          <ac:chgData name="Jhungyoon Bae" userId="71cf36ca7f924fe0" providerId="LiveId" clId="{6BE02825-677A-4EBF-9B77-D03AA154F1E8}" dt="2025-09-18T10:20:36.578" v="1824" actId="1076"/>
          <ac:picMkLst>
            <pc:docMk/>
            <pc:sldMk cId="592129268" sldId="272"/>
            <ac:picMk id="5" creationId="{487CB528-0F6C-A639-B023-9D8BC214794E}"/>
          </ac:picMkLst>
        </pc:picChg>
      </pc:sldChg>
      <pc:sldChg chg="del">
        <pc:chgData name="Jhungyoon Bae" userId="71cf36ca7f924fe0" providerId="LiveId" clId="{6BE02825-677A-4EBF-9B77-D03AA154F1E8}" dt="2025-09-18T09:22:11.067" v="12" actId="47"/>
        <pc:sldMkLst>
          <pc:docMk/>
          <pc:sldMk cId="681753632" sldId="273"/>
        </pc:sldMkLst>
      </pc:sldChg>
      <pc:sldChg chg="addSp delSp modSp mod">
        <pc:chgData name="Jhungyoon Bae" userId="71cf36ca7f924fe0" providerId="LiveId" clId="{6BE02825-677A-4EBF-9B77-D03AA154F1E8}" dt="2025-09-18T10:13:15.272" v="1684" actId="1036"/>
        <pc:sldMkLst>
          <pc:docMk/>
          <pc:sldMk cId="3315500626" sldId="274"/>
        </pc:sldMkLst>
        <pc:spChg chg="add del mod">
          <ac:chgData name="Jhungyoon Bae" userId="71cf36ca7f924fe0" providerId="LiveId" clId="{6BE02825-677A-4EBF-9B77-D03AA154F1E8}" dt="2025-09-18T09:56:04.213" v="509" actId="478"/>
          <ac:spMkLst>
            <pc:docMk/>
            <pc:sldMk cId="3315500626" sldId="274"/>
            <ac:spMk id="4" creationId="{CFDCAE17-E762-BF7D-4E45-F5507E1EA119}"/>
          </ac:spMkLst>
        </pc:spChg>
        <pc:spChg chg="add mod">
          <ac:chgData name="Jhungyoon Bae" userId="71cf36ca7f924fe0" providerId="LiveId" clId="{6BE02825-677A-4EBF-9B77-D03AA154F1E8}" dt="2025-09-18T09:52:39.012" v="481" actId="20577"/>
          <ac:spMkLst>
            <pc:docMk/>
            <pc:sldMk cId="3315500626" sldId="274"/>
            <ac:spMk id="6" creationId="{F8B01D8A-05E5-CF5F-D54B-F4D40FAEE548}"/>
          </ac:spMkLst>
        </pc:spChg>
        <pc:spChg chg="add mod">
          <ac:chgData name="Jhungyoon Bae" userId="71cf36ca7f924fe0" providerId="LiveId" clId="{6BE02825-677A-4EBF-9B77-D03AA154F1E8}" dt="2025-09-18T10:13:07.473" v="1669" actId="20577"/>
          <ac:spMkLst>
            <pc:docMk/>
            <pc:sldMk cId="3315500626" sldId="274"/>
            <ac:spMk id="7" creationId="{1B918E95-B1B0-9E88-0D63-BE9511F75379}"/>
          </ac:spMkLst>
        </pc:spChg>
        <pc:spChg chg="add mod">
          <ac:chgData name="Jhungyoon Bae" userId="71cf36ca7f924fe0" providerId="LiveId" clId="{6BE02825-677A-4EBF-9B77-D03AA154F1E8}" dt="2025-09-18T10:13:15.272" v="1684" actId="1036"/>
          <ac:spMkLst>
            <pc:docMk/>
            <pc:sldMk cId="3315500626" sldId="274"/>
            <ac:spMk id="8" creationId="{0CC6A615-3DD0-A157-4BDA-127721D2D5DE}"/>
          </ac:spMkLst>
        </pc:spChg>
        <pc:spChg chg="add mod">
          <ac:chgData name="Jhungyoon Bae" userId="71cf36ca7f924fe0" providerId="LiveId" clId="{6BE02825-677A-4EBF-9B77-D03AA154F1E8}" dt="2025-09-18T10:13:15.272" v="1684" actId="1036"/>
          <ac:spMkLst>
            <pc:docMk/>
            <pc:sldMk cId="3315500626" sldId="274"/>
            <ac:spMk id="9" creationId="{3EFB1C7C-7BFB-669B-A5B9-7ACED05F2A63}"/>
          </ac:spMkLst>
        </pc:spChg>
        <pc:spChg chg="add mod">
          <ac:chgData name="Jhungyoon Bae" userId="71cf36ca7f924fe0" providerId="LiveId" clId="{6BE02825-677A-4EBF-9B77-D03AA154F1E8}" dt="2025-09-18T10:13:15.272" v="1684" actId="1036"/>
          <ac:spMkLst>
            <pc:docMk/>
            <pc:sldMk cId="3315500626" sldId="274"/>
            <ac:spMk id="10" creationId="{A4B5248F-3DD8-E2F1-1EB8-21C8A1432C4C}"/>
          </ac:spMkLst>
        </pc:spChg>
        <pc:spChg chg="add mod">
          <ac:chgData name="Jhungyoon Bae" userId="71cf36ca7f924fe0" providerId="LiveId" clId="{6BE02825-677A-4EBF-9B77-D03AA154F1E8}" dt="2025-09-18T09:56:30.492" v="564" actId="20577"/>
          <ac:spMkLst>
            <pc:docMk/>
            <pc:sldMk cId="3315500626" sldId="274"/>
            <ac:spMk id="13" creationId="{A2DF3657-991E-8ECD-8D95-32484B9FE6A9}"/>
          </ac:spMkLst>
        </pc:spChg>
        <pc:picChg chg="add del">
          <ac:chgData name="Jhungyoon Bae" userId="71cf36ca7f924fe0" providerId="LiveId" clId="{6BE02825-677A-4EBF-9B77-D03AA154F1E8}" dt="2025-09-18T09:21:39.893" v="1" actId="22"/>
          <ac:picMkLst>
            <pc:docMk/>
            <pc:sldMk cId="3315500626" sldId="274"/>
            <ac:picMk id="3" creationId="{970D3FB1-B50D-6872-ABDB-1C3E8B624B31}"/>
          </ac:picMkLst>
        </pc:picChg>
        <pc:picChg chg="add mod">
          <ac:chgData name="Jhungyoon Bae" userId="71cf36ca7f924fe0" providerId="LiveId" clId="{6BE02825-677A-4EBF-9B77-D03AA154F1E8}" dt="2025-09-18T09:21:47.561" v="3"/>
          <ac:picMkLst>
            <pc:docMk/>
            <pc:sldMk cId="3315500626" sldId="274"/>
            <ac:picMk id="5" creationId="{B52F8D41-7FA3-74A6-24E7-F636754D8808}"/>
          </ac:picMkLst>
        </pc:picChg>
        <pc:picChg chg="add mod">
          <ac:chgData name="Jhungyoon Bae" userId="71cf36ca7f924fe0" providerId="LiveId" clId="{6BE02825-677A-4EBF-9B77-D03AA154F1E8}" dt="2025-09-18T09:22:21.602" v="13"/>
          <ac:picMkLst>
            <pc:docMk/>
            <pc:sldMk cId="3315500626" sldId="274"/>
            <ac:picMk id="11" creationId="{4D59CFD3-FD49-0D77-E75B-418A7784222B}"/>
          </ac:picMkLst>
        </pc:picChg>
        <pc:picChg chg="add mod modCrop">
          <ac:chgData name="Jhungyoon Bae" userId="71cf36ca7f924fe0" providerId="LiveId" clId="{6BE02825-677A-4EBF-9B77-D03AA154F1E8}" dt="2025-09-18T09:57:01.574" v="573" actId="1076"/>
          <ac:picMkLst>
            <pc:docMk/>
            <pc:sldMk cId="3315500626" sldId="274"/>
            <ac:picMk id="12" creationId="{043FD5B4-7823-994A-EA0F-A24B0931E26A}"/>
          </ac:picMkLst>
        </pc:picChg>
      </pc:sldChg>
      <pc:sldChg chg="modSp mod">
        <pc:chgData name="Jhungyoon Bae" userId="71cf36ca7f924fe0" providerId="LiveId" clId="{6BE02825-677A-4EBF-9B77-D03AA154F1E8}" dt="2025-09-18T12:11:28.690" v="1938" actId="20577"/>
        <pc:sldMkLst>
          <pc:docMk/>
          <pc:sldMk cId="1868766482" sldId="275"/>
        </pc:sldMkLst>
        <pc:spChg chg="mod">
          <ac:chgData name="Jhungyoon Bae" userId="71cf36ca7f924fe0" providerId="LiveId" clId="{6BE02825-677A-4EBF-9B77-D03AA154F1E8}" dt="2025-09-18T12:11:28.690" v="1938" actId="20577"/>
          <ac:spMkLst>
            <pc:docMk/>
            <pc:sldMk cId="1868766482" sldId="275"/>
            <ac:spMk id="3" creationId="{127A563F-A163-FE1E-D6A8-4C779F4C02AF}"/>
          </ac:spMkLst>
        </pc:spChg>
      </pc:sldChg>
      <pc:sldChg chg="addSp delSp modSp del mod">
        <pc:chgData name="Jhungyoon Bae" userId="71cf36ca7f924fe0" providerId="LiveId" clId="{6BE02825-677A-4EBF-9B77-D03AA154F1E8}" dt="2025-09-18T09:51:30.693" v="445" actId="47"/>
        <pc:sldMkLst>
          <pc:docMk/>
          <pc:sldMk cId="2011155324" sldId="276"/>
        </pc:sldMkLst>
        <pc:spChg chg="add mod">
          <ac:chgData name="Jhungyoon Bae" userId="71cf36ca7f924fe0" providerId="LiveId" clId="{6BE02825-677A-4EBF-9B77-D03AA154F1E8}" dt="2025-09-18T09:45:53.024" v="141" actId="20577"/>
          <ac:spMkLst>
            <pc:docMk/>
            <pc:sldMk cId="2011155324" sldId="276"/>
            <ac:spMk id="3" creationId="{45D4D750-A908-D7CB-1297-DED2285CAD63}"/>
          </ac:spMkLst>
        </pc:spChg>
        <pc:spChg chg="add mod">
          <ac:chgData name="Jhungyoon Bae" userId="71cf36ca7f924fe0" providerId="LiveId" clId="{6BE02825-677A-4EBF-9B77-D03AA154F1E8}" dt="2025-09-18T09:49:26.339" v="398" actId="20577"/>
          <ac:spMkLst>
            <pc:docMk/>
            <pc:sldMk cId="2011155324" sldId="276"/>
            <ac:spMk id="4" creationId="{E414B7FD-3961-AC14-9F92-E49F94D9B484}"/>
          </ac:spMkLst>
        </pc:spChg>
        <pc:spChg chg="add mod">
          <ac:chgData name="Jhungyoon Bae" userId="71cf36ca7f924fe0" providerId="LiveId" clId="{6BE02825-677A-4EBF-9B77-D03AA154F1E8}" dt="2025-09-18T09:22:36.411" v="15"/>
          <ac:spMkLst>
            <pc:docMk/>
            <pc:sldMk cId="2011155324" sldId="276"/>
            <ac:spMk id="5" creationId="{C33403DB-CEBC-9BE4-B1BD-0F670D3B0C45}"/>
          </ac:spMkLst>
        </pc:spChg>
        <pc:spChg chg="add mod">
          <ac:chgData name="Jhungyoon Bae" userId="71cf36ca7f924fe0" providerId="LiveId" clId="{6BE02825-677A-4EBF-9B77-D03AA154F1E8}" dt="2025-09-18T09:22:36.411" v="15"/>
          <ac:spMkLst>
            <pc:docMk/>
            <pc:sldMk cId="2011155324" sldId="276"/>
            <ac:spMk id="6" creationId="{E2C1CDB6-3190-531B-3877-34A20FE6C84C}"/>
          </ac:spMkLst>
        </pc:spChg>
        <pc:spChg chg="add mod">
          <ac:chgData name="Jhungyoon Bae" userId="71cf36ca7f924fe0" providerId="LiveId" clId="{6BE02825-677A-4EBF-9B77-D03AA154F1E8}" dt="2025-09-18T09:22:36.411" v="15"/>
          <ac:spMkLst>
            <pc:docMk/>
            <pc:sldMk cId="2011155324" sldId="276"/>
            <ac:spMk id="7" creationId="{382FAFE3-22C5-14B5-BCED-A2805BD5E7B9}"/>
          </ac:spMkLst>
        </pc:spChg>
        <pc:spChg chg="add mod">
          <ac:chgData name="Jhungyoon Bae" userId="71cf36ca7f924fe0" providerId="LiveId" clId="{6BE02825-677A-4EBF-9B77-D03AA154F1E8}" dt="2025-09-18T09:22:36.411" v="15"/>
          <ac:spMkLst>
            <pc:docMk/>
            <pc:sldMk cId="2011155324" sldId="276"/>
            <ac:spMk id="8" creationId="{0338BA61-0940-250E-F8D2-4E648DA9924D}"/>
          </ac:spMkLst>
        </pc:spChg>
        <pc:spChg chg="add mod">
          <ac:chgData name="Jhungyoon Bae" userId="71cf36ca7f924fe0" providerId="LiveId" clId="{6BE02825-677A-4EBF-9B77-D03AA154F1E8}" dt="2025-09-18T09:22:36.411" v="15"/>
          <ac:spMkLst>
            <pc:docMk/>
            <pc:sldMk cId="2011155324" sldId="276"/>
            <ac:spMk id="9" creationId="{9BF7018C-0DD3-8DDF-7C92-E736008CFA98}"/>
          </ac:spMkLst>
        </pc:spChg>
        <pc:spChg chg="add mod">
          <ac:chgData name="Jhungyoon Bae" userId="71cf36ca7f924fe0" providerId="LiveId" clId="{6BE02825-677A-4EBF-9B77-D03AA154F1E8}" dt="2025-09-18T09:22:36.411" v="15"/>
          <ac:spMkLst>
            <pc:docMk/>
            <pc:sldMk cId="2011155324" sldId="276"/>
            <ac:spMk id="10" creationId="{FCAC8A1B-8A41-FBEF-E116-9EA60096B0C5}"/>
          </ac:spMkLst>
        </pc:spChg>
        <pc:picChg chg="add mod">
          <ac:chgData name="Jhungyoon Bae" userId="71cf36ca7f924fe0" providerId="LiveId" clId="{6BE02825-677A-4EBF-9B77-D03AA154F1E8}" dt="2025-09-18T09:22:23.979" v="14"/>
          <ac:picMkLst>
            <pc:docMk/>
            <pc:sldMk cId="2011155324" sldId="276"/>
            <ac:picMk id="2" creationId="{6EC59A00-E46B-FF3C-73D1-7FBEDCFEEFE8}"/>
          </ac:picMkLst>
        </pc:picChg>
        <pc:picChg chg="add del">
          <ac:chgData name="Jhungyoon Bae" userId="71cf36ca7f924fe0" providerId="LiveId" clId="{6BE02825-677A-4EBF-9B77-D03AA154F1E8}" dt="2025-09-18T09:42:41.044" v="93" actId="478"/>
          <ac:picMkLst>
            <pc:docMk/>
            <pc:sldMk cId="2011155324" sldId="276"/>
            <ac:picMk id="12" creationId="{0F2DA998-5342-0F64-899A-FAF284983B85}"/>
          </ac:picMkLst>
        </pc:picChg>
        <pc:picChg chg="add del mod modCrop">
          <ac:chgData name="Jhungyoon Bae" userId="71cf36ca7f924fe0" providerId="LiveId" clId="{6BE02825-677A-4EBF-9B77-D03AA154F1E8}" dt="2025-09-18T09:49:23.905" v="397" actId="478"/>
          <ac:picMkLst>
            <pc:docMk/>
            <pc:sldMk cId="2011155324" sldId="276"/>
            <ac:picMk id="14" creationId="{6B1BE8E2-8FB9-EB0B-A389-53E5E4F56CB1}"/>
          </ac:picMkLst>
        </pc:picChg>
      </pc:sldChg>
      <pc:sldChg chg="addSp delSp modSp add mod ord">
        <pc:chgData name="Jhungyoon Bae" userId="71cf36ca7f924fe0" providerId="LiveId" clId="{6BE02825-677A-4EBF-9B77-D03AA154F1E8}" dt="2025-09-18T10:19:43.981" v="1823" actId="1076"/>
        <pc:sldMkLst>
          <pc:docMk/>
          <pc:sldMk cId="2971759539" sldId="278"/>
        </pc:sldMkLst>
        <pc:spChg chg="add mod">
          <ac:chgData name="Jhungyoon Bae" userId="71cf36ca7f924fe0" providerId="LiveId" clId="{6BE02825-677A-4EBF-9B77-D03AA154F1E8}" dt="2025-09-18T09:57:16.755" v="590" actId="20577"/>
          <ac:spMkLst>
            <pc:docMk/>
            <pc:sldMk cId="2971759539" sldId="278"/>
            <ac:spMk id="2" creationId="{6AAFECE8-88E8-79F1-527A-EC2F82222603}"/>
          </ac:spMkLst>
        </pc:spChg>
        <pc:spChg chg="add mod">
          <ac:chgData name="Jhungyoon Bae" userId="71cf36ca7f924fe0" providerId="LiveId" clId="{6BE02825-677A-4EBF-9B77-D03AA154F1E8}" dt="2025-09-18T10:19:43.981" v="1823" actId="1076"/>
          <ac:spMkLst>
            <pc:docMk/>
            <pc:sldMk cId="2971759539" sldId="278"/>
            <ac:spMk id="5" creationId="{31DD8D44-56BA-0450-DB7D-81B6E3ABE85B}"/>
          </ac:spMkLst>
        </pc:spChg>
        <pc:picChg chg="add del mod modCrop">
          <ac:chgData name="Jhungyoon Bae" userId="71cf36ca7f924fe0" providerId="LiveId" clId="{6BE02825-677A-4EBF-9B77-D03AA154F1E8}" dt="2025-09-18T10:18:12.562" v="1798" actId="478"/>
          <ac:picMkLst>
            <pc:docMk/>
            <pc:sldMk cId="2971759539" sldId="278"/>
            <ac:picMk id="3" creationId="{3ACF0DEC-C7AE-7026-75DA-21DD1C66C2E5}"/>
          </ac:picMkLst>
        </pc:picChg>
        <pc:picChg chg="add mod modCrop">
          <ac:chgData name="Jhungyoon Bae" userId="71cf36ca7f924fe0" providerId="LiveId" clId="{6BE02825-677A-4EBF-9B77-D03AA154F1E8}" dt="2025-09-18T10:19:35.999" v="1821" actId="1076"/>
          <ac:picMkLst>
            <pc:docMk/>
            <pc:sldMk cId="2971759539" sldId="278"/>
            <ac:picMk id="4" creationId="{4159C705-19FE-D348-4D03-82927C77158B}"/>
          </ac:picMkLst>
        </pc:picChg>
        <pc:picChg chg="add mod modCrop">
          <ac:chgData name="Jhungyoon Bae" userId="71cf36ca7f924fe0" providerId="LiveId" clId="{6BE02825-677A-4EBF-9B77-D03AA154F1E8}" dt="2025-09-18T10:19:38.679" v="1822" actId="1076"/>
          <ac:picMkLst>
            <pc:docMk/>
            <pc:sldMk cId="2971759539" sldId="278"/>
            <ac:picMk id="7" creationId="{8E4274FD-DFCB-D492-CC32-4C23A3A3EA8C}"/>
          </ac:picMkLst>
        </pc:picChg>
      </pc:sldChg>
      <pc:sldChg chg="addSp delSp modSp add mod">
        <pc:chgData name="Jhungyoon Bae" userId="71cf36ca7f924fe0" providerId="LiveId" clId="{6BE02825-677A-4EBF-9B77-D03AA154F1E8}" dt="2025-09-18T10:16:43.902" v="1791" actId="1076"/>
        <pc:sldMkLst>
          <pc:docMk/>
          <pc:sldMk cId="4125929088" sldId="279"/>
        </pc:sldMkLst>
        <pc:spChg chg="add mod">
          <ac:chgData name="Jhungyoon Bae" userId="71cf36ca7f924fe0" providerId="LiveId" clId="{6BE02825-677A-4EBF-9B77-D03AA154F1E8}" dt="2025-09-18T10:10:00.648" v="1404" actId="20577"/>
          <ac:spMkLst>
            <pc:docMk/>
            <pc:sldMk cId="4125929088" sldId="279"/>
            <ac:spMk id="6" creationId="{15ADE4F3-AF9A-E1CD-7698-19A670FDE4B4}"/>
          </ac:spMkLst>
        </pc:spChg>
        <pc:spChg chg="add mod">
          <ac:chgData name="Jhungyoon Bae" userId="71cf36ca7f924fe0" providerId="LiveId" clId="{6BE02825-677A-4EBF-9B77-D03AA154F1E8}" dt="2025-09-18T10:12:46.558" v="1663" actId="20577"/>
          <ac:spMkLst>
            <pc:docMk/>
            <pc:sldMk cId="4125929088" sldId="279"/>
            <ac:spMk id="7" creationId="{E5D03878-EC3B-2B1E-8784-48C9E9109804}"/>
          </ac:spMkLst>
        </pc:spChg>
        <pc:spChg chg="add mod">
          <ac:chgData name="Jhungyoon Bae" userId="71cf36ca7f924fe0" providerId="LiveId" clId="{6BE02825-677A-4EBF-9B77-D03AA154F1E8}" dt="2025-09-18T10:11:10.220" v="1502" actId="20577"/>
          <ac:spMkLst>
            <pc:docMk/>
            <pc:sldMk cId="4125929088" sldId="279"/>
            <ac:spMk id="8" creationId="{17708397-C4E3-0123-C2C2-D571DA1138B6}"/>
          </ac:spMkLst>
        </pc:spChg>
        <pc:spChg chg="add mod">
          <ac:chgData name="Jhungyoon Bae" userId="71cf36ca7f924fe0" providerId="LiveId" clId="{6BE02825-677A-4EBF-9B77-D03AA154F1E8}" dt="2025-09-18T10:11:53.943" v="1587" actId="20577"/>
          <ac:spMkLst>
            <pc:docMk/>
            <pc:sldMk cId="4125929088" sldId="279"/>
            <ac:spMk id="9" creationId="{2DDA3AC2-1A1E-196C-9CF0-93A1C381971E}"/>
          </ac:spMkLst>
        </pc:spChg>
        <pc:spChg chg="add mod">
          <ac:chgData name="Jhungyoon Bae" userId="71cf36ca7f924fe0" providerId="LiveId" clId="{6BE02825-677A-4EBF-9B77-D03AA154F1E8}" dt="2025-09-18T10:12:18.394" v="1646" actId="20577"/>
          <ac:spMkLst>
            <pc:docMk/>
            <pc:sldMk cId="4125929088" sldId="279"/>
            <ac:spMk id="10" creationId="{E7E91FB8-23F4-9FAA-7FFB-9F08ECF2F56B}"/>
          </ac:spMkLst>
        </pc:spChg>
        <pc:spChg chg="add del mod">
          <ac:chgData name="Jhungyoon Bae" userId="71cf36ca7f924fe0" providerId="LiveId" clId="{6BE02825-677A-4EBF-9B77-D03AA154F1E8}" dt="2025-09-18T10:12:39.698" v="1649" actId="478"/>
          <ac:spMkLst>
            <pc:docMk/>
            <pc:sldMk cId="4125929088" sldId="279"/>
            <ac:spMk id="11" creationId="{8EC599CE-6696-E40C-7625-825C1CC8F108}"/>
          </ac:spMkLst>
        </pc:spChg>
        <pc:picChg chg="add mod modCrop">
          <ac:chgData name="Jhungyoon Bae" userId="71cf36ca7f924fe0" providerId="LiveId" clId="{6BE02825-677A-4EBF-9B77-D03AA154F1E8}" dt="2025-09-18T10:16:43.902" v="1791" actId="1076"/>
          <ac:picMkLst>
            <pc:docMk/>
            <pc:sldMk cId="4125929088" sldId="279"/>
            <ac:picMk id="3" creationId="{8C8ADF8C-62C9-D6AE-225F-732ED92FE989}"/>
          </ac:picMkLst>
        </pc:picChg>
        <pc:picChg chg="add del mod">
          <ac:chgData name="Jhungyoon Bae" userId="71cf36ca7f924fe0" providerId="LiveId" clId="{6BE02825-677A-4EBF-9B77-D03AA154F1E8}" dt="2025-09-18T09:54:12.328" v="493" actId="478"/>
          <ac:picMkLst>
            <pc:docMk/>
            <pc:sldMk cId="4125929088" sldId="279"/>
            <ac:picMk id="5" creationId="{4088944E-55B3-1F75-739A-765F87BFEEDB}"/>
          </ac:picMkLst>
        </pc:picChg>
      </pc:sldChg>
      <pc:sldChg chg="addSp delSp modSp add mod">
        <pc:chgData name="Jhungyoon Bae" userId="71cf36ca7f924fe0" providerId="LiveId" clId="{6BE02825-677A-4EBF-9B77-D03AA154F1E8}" dt="2025-09-18T10:16:24.957" v="1789" actId="1076"/>
        <pc:sldMkLst>
          <pc:docMk/>
          <pc:sldMk cId="4161086243" sldId="280"/>
        </pc:sldMkLst>
        <pc:spChg chg="add mod">
          <ac:chgData name="Jhungyoon Bae" userId="71cf36ca7f924fe0" providerId="LiveId" clId="{6BE02825-677A-4EBF-9B77-D03AA154F1E8}" dt="2025-09-18T09:59:28.108" v="724" actId="20577"/>
          <ac:spMkLst>
            <pc:docMk/>
            <pc:sldMk cId="4161086243" sldId="280"/>
            <ac:spMk id="2" creationId="{419A7AEA-3F3C-C5E4-D6BE-2812F0BF5EDE}"/>
          </ac:spMkLst>
        </pc:spChg>
        <pc:spChg chg="add mod">
          <ac:chgData name="Jhungyoon Bae" userId="71cf36ca7f924fe0" providerId="LiveId" clId="{6BE02825-677A-4EBF-9B77-D03AA154F1E8}" dt="2025-09-18T10:14:25.863" v="1739" actId="1038"/>
          <ac:spMkLst>
            <pc:docMk/>
            <pc:sldMk cId="4161086243" sldId="280"/>
            <ac:spMk id="4" creationId="{DFBA3429-3A12-5FA6-6BCB-B712A7A2DB8A}"/>
          </ac:spMkLst>
        </pc:spChg>
        <pc:spChg chg="add del mod">
          <ac:chgData name="Jhungyoon Bae" userId="71cf36ca7f924fe0" providerId="LiveId" clId="{6BE02825-677A-4EBF-9B77-D03AA154F1E8}" dt="2025-09-18T10:14:20.658" v="1725" actId="478"/>
          <ac:spMkLst>
            <pc:docMk/>
            <pc:sldMk cId="4161086243" sldId="280"/>
            <ac:spMk id="5" creationId="{CAEC4405-9839-EC64-C2AA-EA2173F01409}"/>
          </ac:spMkLst>
        </pc:spChg>
        <pc:spChg chg="add mod">
          <ac:chgData name="Jhungyoon Bae" userId="71cf36ca7f924fe0" providerId="LiveId" clId="{6BE02825-677A-4EBF-9B77-D03AA154F1E8}" dt="2025-09-18T10:14:25.863" v="1739" actId="1038"/>
          <ac:spMkLst>
            <pc:docMk/>
            <pc:sldMk cId="4161086243" sldId="280"/>
            <ac:spMk id="6" creationId="{D75D4CE7-AECF-23C9-0109-DD830CE1EEF3}"/>
          </ac:spMkLst>
        </pc:spChg>
        <pc:spChg chg="add mod">
          <ac:chgData name="Jhungyoon Bae" userId="71cf36ca7f924fe0" providerId="LiveId" clId="{6BE02825-677A-4EBF-9B77-D03AA154F1E8}" dt="2025-09-18T10:16:19.568" v="1788" actId="20577"/>
          <ac:spMkLst>
            <pc:docMk/>
            <pc:sldMk cId="4161086243" sldId="280"/>
            <ac:spMk id="7" creationId="{869D5375-F831-62E4-9F82-D99BE39F10DF}"/>
          </ac:spMkLst>
        </pc:spChg>
        <pc:spChg chg="add mod">
          <ac:chgData name="Jhungyoon Bae" userId="71cf36ca7f924fe0" providerId="LiveId" clId="{6BE02825-677A-4EBF-9B77-D03AA154F1E8}" dt="2025-09-18T10:14:25.863" v="1739" actId="1038"/>
          <ac:spMkLst>
            <pc:docMk/>
            <pc:sldMk cId="4161086243" sldId="280"/>
            <ac:spMk id="8" creationId="{36473157-E478-A071-0596-68392EFC9E71}"/>
          </ac:spMkLst>
        </pc:spChg>
        <pc:spChg chg="add mod">
          <ac:chgData name="Jhungyoon Bae" userId="71cf36ca7f924fe0" providerId="LiveId" clId="{6BE02825-677A-4EBF-9B77-D03AA154F1E8}" dt="2025-09-18T10:14:25.863" v="1739" actId="1038"/>
          <ac:spMkLst>
            <pc:docMk/>
            <pc:sldMk cId="4161086243" sldId="280"/>
            <ac:spMk id="9" creationId="{705423E5-832A-C54C-0C5D-E446462CEFEE}"/>
          </ac:spMkLst>
        </pc:spChg>
        <pc:spChg chg="add del mod">
          <ac:chgData name="Jhungyoon Bae" userId="71cf36ca7f924fe0" providerId="LiveId" clId="{6BE02825-677A-4EBF-9B77-D03AA154F1E8}" dt="2025-09-18T10:16:11.352" v="1750" actId="478"/>
          <ac:spMkLst>
            <pc:docMk/>
            <pc:sldMk cId="4161086243" sldId="280"/>
            <ac:spMk id="12" creationId="{F6403179-EF7A-35A4-A5CD-1CE4F7C94CE0}"/>
          </ac:spMkLst>
        </pc:spChg>
        <pc:picChg chg="add mod">
          <ac:chgData name="Jhungyoon Bae" userId="71cf36ca7f924fe0" providerId="LiveId" clId="{6BE02825-677A-4EBF-9B77-D03AA154F1E8}" dt="2025-09-18T10:14:42.365" v="1745" actId="1076"/>
          <ac:picMkLst>
            <pc:docMk/>
            <pc:sldMk cId="4161086243" sldId="280"/>
            <ac:picMk id="3" creationId="{729B4752-BD6E-6899-F726-CCE22CADD4E1}"/>
          </ac:picMkLst>
        </pc:picChg>
        <pc:picChg chg="add mod">
          <ac:chgData name="Jhungyoon Bae" userId="71cf36ca7f924fe0" providerId="LiveId" clId="{6BE02825-677A-4EBF-9B77-D03AA154F1E8}" dt="2025-09-18T10:16:24.957" v="1789" actId="1076"/>
          <ac:picMkLst>
            <pc:docMk/>
            <pc:sldMk cId="4161086243" sldId="280"/>
            <ac:picMk id="11" creationId="{07956283-D49E-CA23-32C8-CF254A7FC03C}"/>
          </ac:picMkLst>
        </pc:picChg>
      </pc:sldChg>
      <pc:sldChg chg="addSp modSp add del mod">
        <pc:chgData name="Jhungyoon Bae" userId="71cf36ca7f924fe0" providerId="LiveId" clId="{6BE02825-677A-4EBF-9B77-D03AA154F1E8}" dt="2025-09-18T10:06:02.227" v="1228" actId="47"/>
        <pc:sldMkLst>
          <pc:docMk/>
          <pc:sldMk cId="2288562063" sldId="281"/>
        </pc:sldMkLst>
        <pc:picChg chg="add mod modCrop">
          <ac:chgData name="Jhungyoon Bae" userId="71cf36ca7f924fe0" providerId="LiveId" clId="{6BE02825-677A-4EBF-9B77-D03AA154F1E8}" dt="2025-09-18T09:32:19.284" v="75" actId="14100"/>
          <ac:picMkLst>
            <pc:docMk/>
            <pc:sldMk cId="2288562063" sldId="281"/>
            <ac:picMk id="2" creationId="{2D194D5A-4656-5BC3-7CDF-C45734632B12}"/>
          </ac:picMkLst>
        </pc:picChg>
      </pc:sldChg>
      <pc:sldChg chg="addSp modSp add mod">
        <pc:chgData name="Jhungyoon Bae" userId="71cf36ca7f924fe0" providerId="LiveId" clId="{6BE02825-677A-4EBF-9B77-D03AA154F1E8}" dt="2025-09-18T10:08:03.173" v="1305" actId="20577"/>
        <pc:sldMkLst>
          <pc:docMk/>
          <pc:sldMk cId="4029646261" sldId="282"/>
        </pc:sldMkLst>
        <pc:spChg chg="add mod">
          <ac:chgData name="Jhungyoon Bae" userId="71cf36ca7f924fe0" providerId="LiveId" clId="{6BE02825-677A-4EBF-9B77-D03AA154F1E8}" dt="2025-09-18T10:08:03.173" v="1305" actId="20577"/>
          <ac:spMkLst>
            <pc:docMk/>
            <pc:sldMk cId="4029646261" sldId="282"/>
            <ac:spMk id="4" creationId="{02FBFA23-9EA7-7A4A-1578-695B261202B0}"/>
          </ac:spMkLst>
        </pc:spChg>
        <pc:picChg chg="add mod">
          <ac:chgData name="Jhungyoon Bae" userId="71cf36ca7f924fe0" providerId="LiveId" clId="{6BE02825-677A-4EBF-9B77-D03AA154F1E8}" dt="2025-09-18T10:08:01.018" v="1304" actId="1076"/>
          <ac:picMkLst>
            <pc:docMk/>
            <pc:sldMk cId="4029646261" sldId="282"/>
            <ac:picMk id="3" creationId="{702C5190-9FA4-547C-7995-345D3307E445}"/>
          </ac:picMkLst>
        </pc:picChg>
      </pc:sldChg>
      <pc:sldChg chg="add del">
        <pc:chgData name="Jhungyoon Bae" userId="71cf36ca7f924fe0" providerId="LiveId" clId="{6BE02825-677A-4EBF-9B77-D03AA154F1E8}" dt="2025-09-18T10:08:23.839" v="1322" actId="47"/>
        <pc:sldMkLst>
          <pc:docMk/>
          <pc:sldMk cId="1935728146" sldId="283"/>
        </pc:sldMkLst>
      </pc:sldChg>
      <pc:sldChg chg="add del">
        <pc:chgData name="Jhungyoon Bae" userId="71cf36ca7f924fe0" providerId="LiveId" clId="{6BE02825-677A-4EBF-9B77-D03AA154F1E8}" dt="2025-09-18T10:08:26.234" v="1323" actId="47"/>
        <pc:sldMkLst>
          <pc:docMk/>
          <pc:sldMk cId="289335699" sldId="284"/>
        </pc:sldMkLst>
      </pc:sldChg>
      <pc:sldChg chg="ord">
        <pc:chgData name="Jhungyoon Bae" userId="71cf36ca7f924fe0" providerId="LiveId" clId="{6BE02825-677A-4EBF-9B77-D03AA154F1E8}" dt="2025-09-18T12:11:03.276" v="1911"/>
        <pc:sldMkLst>
          <pc:docMk/>
          <pc:sldMk cId="3541664056" sldId="285"/>
        </pc:sldMkLst>
      </pc:sldChg>
      <pc:sldChg chg="addSp delSp modSp new del mod">
        <pc:chgData name="Jhungyoon Bae" userId="71cf36ca7f924fe0" providerId="LiveId" clId="{6BE02825-677A-4EBF-9B77-D03AA154F1E8}" dt="2025-09-18T09:57:05.526" v="574" actId="47"/>
        <pc:sldMkLst>
          <pc:docMk/>
          <pc:sldMk cId="1334262911" sldId="286"/>
        </pc:sldMkLst>
        <pc:spChg chg="add mod">
          <ac:chgData name="Jhungyoon Bae" userId="71cf36ca7f924fe0" providerId="LiveId" clId="{6BE02825-677A-4EBF-9B77-D03AA154F1E8}" dt="2025-09-18T09:53:08.485" v="485" actId="1076"/>
          <ac:spMkLst>
            <pc:docMk/>
            <pc:sldMk cId="1334262911" sldId="286"/>
            <ac:spMk id="4" creationId="{093D0EFC-7EB8-12F5-1BB8-CEF155170551}"/>
          </ac:spMkLst>
        </pc:spChg>
        <pc:spChg chg="add del mod">
          <ac:chgData name="Jhungyoon Bae" userId="71cf36ca7f924fe0" providerId="LiveId" clId="{6BE02825-677A-4EBF-9B77-D03AA154F1E8}" dt="2025-09-18T09:53:25.831" v="486" actId="478"/>
          <ac:spMkLst>
            <pc:docMk/>
            <pc:sldMk cId="1334262911" sldId="286"/>
            <ac:spMk id="5" creationId="{B87224F4-F4AA-E72E-E4BC-29A09B3EE9B9}"/>
          </ac:spMkLst>
        </pc:spChg>
        <pc:spChg chg="add del mod">
          <ac:chgData name="Jhungyoon Bae" userId="71cf36ca7f924fe0" providerId="LiveId" clId="{6BE02825-677A-4EBF-9B77-D03AA154F1E8}" dt="2025-09-18T09:53:25.831" v="486" actId="478"/>
          <ac:spMkLst>
            <pc:docMk/>
            <pc:sldMk cId="1334262911" sldId="286"/>
            <ac:spMk id="6" creationId="{96D56BC3-81F4-ADE2-E105-3A26C6E62CE5}"/>
          </ac:spMkLst>
        </pc:spChg>
        <pc:picChg chg="add del mod ord modCrop">
          <ac:chgData name="Jhungyoon Bae" userId="71cf36ca7f924fe0" providerId="LiveId" clId="{6BE02825-677A-4EBF-9B77-D03AA154F1E8}" dt="2025-09-18T09:55:27.184" v="501" actId="478"/>
          <ac:picMkLst>
            <pc:docMk/>
            <pc:sldMk cId="1334262911" sldId="286"/>
            <ac:picMk id="2" creationId="{42566F20-5A04-1562-81F0-8979E47F6FB7}"/>
          </ac:picMkLst>
        </pc:picChg>
        <pc:picChg chg="add del mod">
          <ac:chgData name="Jhungyoon Bae" userId="71cf36ca7f924fe0" providerId="LiveId" clId="{6BE02825-677A-4EBF-9B77-D03AA154F1E8}" dt="2025-09-18T09:55:39.168" v="502" actId="21"/>
          <ac:picMkLst>
            <pc:docMk/>
            <pc:sldMk cId="1334262911" sldId="286"/>
            <ac:picMk id="3" creationId="{043FD5B4-7823-994A-EA0F-A24B0931E26A}"/>
          </ac:picMkLst>
        </pc:picChg>
      </pc:sldChg>
      <pc:sldChg chg="ord">
        <pc:chgData name="Jhungyoon Bae" userId="71cf36ca7f924fe0" providerId="LiveId" clId="{6BE02825-677A-4EBF-9B77-D03AA154F1E8}" dt="2025-09-18T12:11:10.086" v="1913"/>
        <pc:sldMkLst>
          <pc:docMk/>
          <pc:sldMk cId="512994640" sldId="287"/>
        </pc:sldMkLst>
      </pc:sldChg>
      <pc:sldChg chg="addSp delSp modSp add mod">
        <pc:chgData name="Jhungyoon Bae" userId="71cf36ca7f924fe0" providerId="LiveId" clId="{6BE02825-677A-4EBF-9B77-D03AA154F1E8}" dt="2025-09-18T09:49:16.706" v="396" actId="20577"/>
        <pc:sldMkLst>
          <pc:docMk/>
          <pc:sldMk cId="796110050" sldId="288"/>
        </pc:sldMkLst>
        <pc:spChg chg="mod">
          <ac:chgData name="Jhungyoon Bae" userId="71cf36ca7f924fe0" providerId="LiveId" clId="{6BE02825-677A-4EBF-9B77-D03AA154F1E8}" dt="2025-09-18T09:46:33.615" v="225" actId="1076"/>
          <ac:spMkLst>
            <pc:docMk/>
            <pc:sldMk cId="796110050" sldId="288"/>
            <ac:spMk id="3" creationId="{32D954D1-8AF7-9E40-B28F-F828C2FC5C3F}"/>
          </ac:spMkLst>
        </pc:spChg>
        <pc:spChg chg="del mod">
          <ac:chgData name="Jhungyoon Bae" userId="71cf36ca7f924fe0" providerId="LiveId" clId="{6BE02825-677A-4EBF-9B77-D03AA154F1E8}" dt="2025-09-18T09:46:30.962" v="224" actId="478"/>
          <ac:spMkLst>
            <pc:docMk/>
            <pc:sldMk cId="796110050" sldId="288"/>
            <ac:spMk id="4" creationId="{3CBC8DCC-E148-043F-DDE2-481D6A6998CA}"/>
          </ac:spMkLst>
        </pc:spChg>
        <pc:spChg chg="mod">
          <ac:chgData name="Jhungyoon Bae" userId="71cf36ca7f924fe0" providerId="LiveId" clId="{6BE02825-677A-4EBF-9B77-D03AA154F1E8}" dt="2025-09-18T09:46:55.516" v="264" actId="1076"/>
          <ac:spMkLst>
            <pc:docMk/>
            <pc:sldMk cId="796110050" sldId="288"/>
            <ac:spMk id="5" creationId="{163A64E3-9EDE-B49D-F7F7-441FC9D90BE7}"/>
          </ac:spMkLst>
        </pc:spChg>
        <pc:spChg chg="mod">
          <ac:chgData name="Jhungyoon Bae" userId="71cf36ca7f924fe0" providerId="LiveId" clId="{6BE02825-677A-4EBF-9B77-D03AA154F1E8}" dt="2025-09-18T09:46:55.516" v="264" actId="1076"/>
          <ac:spMkLst>
            <pc:docMk/>
            <pc:sldMk cId="796110050" sldId="288"/>
            <ac:spMk id="6" creationId="{6B2A8E75-2643-0B15-C242-15CB4BE19A7B}"/>
          </ac:spMkLst>
        </pc:spChg>
        <pc:spChg chg="del mod">
          <ac:chgData name="Jhungyoon Bae" userId="71cf36ca7f924fe0" providerId="LiveId" clId="{6BE02825-677A-4EBF-9B77-D03AA154F1E8}" dt="2025-09-18T09:47:38.259" v="276" actId="478"/>
          <ac:spMkLst>
            <pc:docMk/>
            <pc:sldMk cId="796110050" sldId="288"/>
            <ac:spMk id="7" creationId="{A2394CE9-6DC3-1C85-C65A-59BBD0B9B9ED}"/>
          </ac:spMkLst>
        </pc:spChg>
        <pc:spChg chg="mod">
          <ac:chgData name="Jhungyoon Bae" userId="71cf36ca7f924fe0" providerId="LiveId" clId="{6BE02825-677A-4EBF-9B77-D03AA154F1E8}" dt="2025-09-18T09:47:22.989" v="267" actId="1076"/>
          <ac:spMkLst>
            <pc:docMk/>
            <pc:sldMk cId="796110050" sldId="288"/>
            <ac:spMk id="8" creationId="{651543E0-2D9F-F56C-27F6-5A806AE8CA62}"/>
          </ac:spMkLst>
        </pc:spChg>
        <pc:spChg chg="mod">
          <ac:chgData name="Jhungyoon Bae" userId="71cf36ca7f924fe0" providerId="LiveId" clId="{6BE02825-677A-4EBF-9B77-D03AA154F1E8}" dt="2025-09-18T09:47:22.989" v="267" actId="1076"/>
          <ac:spMkLst>
            <pc:docMk/>
            <pc:sldMk cId="796110050" sldId="288"/>
            <ac:spMk id="9" creationId="{B59577FE-5B77-513A-9EB0-3254BF46702A}"/>
          </ac:spMkLst>
        </pc:spChg>
        <pc:spChg chg="del mod">
          <ac:chgData name="Jhungyoon Bae" userId="71cf36ca7f924fe0" providerId="LiveId" clId="{6BE02825-677A-4EBF-9B77-D03AA154F1E8}" dt="2025-09-18T09:47:43.447" v="278" actId="478"/>
          <ac:spMkLst>
            <pc:docMk/>
            <pc:sldMk cId="796110050" sldId="288"/>
            <ac:spMk id="10" creationId="{2E27D890-90F6-AE09-2CCD-E885D851DB3F}"/>
          </ac:spMkLst>
        </pc:spChg>
        <pc:spChg chg="add mod">
          <ac:chgData name="Jhungyoon Bae" userId="71cf36ca7f924fe0" providerId="LiveId" clId="{6BE02825-677A-4EBF-9B77-D03AA154F1E8}" dt="2025-09-18T09:49:16.706" v="396" actId="20577"/>
          <ac:spMkLst>
            <pc:docMk/>
            <pc:sldMk cId="796110050" sldId="288"/>
            <ac:spMk id="16" creationId="{0531D55D-B876-5090-DD58-9A99770F3E99}"/>
          </ac:spMkLst>
        </pc:spChg>
        <pc:picChg chg="del">
          <ac:chgData name="Jhungyoon Bae" userId="71cf36ca7f924fe0" providerId="LiveId" clId="{6BE02825-677A-4EBF-9B77-D03AA154F1E8}" dt="2025-09-18T09:46:02.690" v="143" actId="478"/>
          <ac:picMkLst>
            <pc:docMk/>
            <pc:sldMk cId="796110050" sldId="288"/>
            <ac:picMk id="2" creationId="{54E53EBF-F238-47D5-D9B7-A4148F9CC81F}"/>
          </ac:picMkLst>
        </pc:picChg>
        <pc:picChg chg="add mod">
          <ac:chgData name="Jhungyoon Bae" userId="71cf36ca7f924fe0" providerId="LiveId" clId="{6BE02825-677A-4EBF-9B77-D03AA154F1E8}" dt="2025-09-18T09:47:39.924" v="277" actId="1076"/>
          <ac:picMkLst>
            <pc:docMk/>
            <pc:sldMk cId="796110050" sldId="288"/>
            <ac:picMk id="12" creationId="{B5886A81-9186-77F0-2A9C-F1AD4CA814A1}"/>
          </ac:picMkLst>
        </pc:picChg>
        <pc:picChg chg="mod">
          <ac:chgData name="Jhungyoon Bae" userId="71cf36ca7f924fe0" providerId="LiveId" clId="{6BE02825-677A-4EBF-9B77-D03AA154F1E8}" dt="2025-09-18T09:46:05.258" v="144" actId="1076"/>
          <ac:picMkLst>
            <pc:docMk/>
            <pc:sldMk cId="796110050" sldId="288"/>
            <ac:picMk id="14" creationId="{E998F47F-1C74-99CE-A4AD-54FEA7A9741E}"/>
          </ac:picMkLst>
        </pc:picChg>
        <pc:picChg chg="add mod">
          <ac:chgData name="Jhungyoon Bae" userId="71cf36ca7f924fe0" providerId="LiveId" clId="{6BE02825-677A-4EBF-9B77-D03AA154F1E8}" dt="2025-09-18T09:48:02.317" v="280" actId="1076"/>
          <ac:picMkLst>
            <pc:docMk/>
            <pc:sldMk cId="796110050" sldId="288"/>
            <ac:picMk id="15" creationId="{E84C520E-66E2-80D0-D280-5132152541A0}"/>
          </ac:picMkLst>
        </pc:picChg>
      </pc:sldChg>
      <pc:sldChg chg="addSp modSp new mod">
        <pc:chgData name="Jhungyoon Bae" userId="71cf36ca7f924fe0" providerId="LiveId" clId="{6BE02825-677A-4EBF-9B77-D03AA154F1E8}" dt="2025-09-18T12:05:33.395" v="1895" actId="20577"/>
        <pc:sldMkLst>
          <pc:docMk/>
          <pc:sldMk cId="1875978531" sldId="291"/>
        </pc:sldMkLst>
        <pc:spChg chg="add mod">
          <ac:chgData name="Jhungyoon Bae" userId="71cf36ca7f924fe0" providerId="LiveId" clId="{6BE02825-677A-4EBF-9B77-D03AA154F1E8}" dt="2025-09-18T12:05:33.395" v="1895" actId="20577"/>
          <ac:spMkLst>
            <pc:docMk/>
            <pc:sldMk cId="1875978531" sldId="291"/>
            <ac:spMk id="2" creationId="{D9515D48-6529-E454-0391-C9E40DF8CCFE}"/>
          </ac:spMkLst>
        </pc:spChg>
      </pc:sldChg>
      <pc:sldMasterChg chg="modSldLayout">
        <pc:chgData name="Jhungyoon Bae" userId="71cf36ca7f924fe0" providerId="LiveId" clId="{6BE02825-677A-4EBF-9B77-D03AA154F1E8}" dt="2025-09-18T09:27:05.710" v="34" actId="478"/>
        <pc:sldMasterMkLst>
          <pc:docMk/>
          <pc:sldMasterMk cId="0" sldId="2147483648"/>
        </pc:sldMasterMkLst>
        <pc:sldLayoutChg chg="delSp mod">
          <pc:chgData name="Jhungyoon Bae" userId="71cf36ca7f924fe0" providerId="LiveId" clId="{6BE02825-677A-4EBF-9B77-D03AA154F1E8}" dt="2025-09-18T09:26:11.534" v="21" actId="478"/>
          <pc:sldLayoutMkLst>
            <pc:docMk/>
            <pc:sldMasterMk cId="0" sldId="2147483648"/>
            <pc:sldLayoutMk cId="0" sldId="2147483650"/>
          </pc:sldLayoutMkLst>
          <pc:picChg chg="del">
            <ac:chgData name="Jhungyoon Bae" userId="71cf36ca7f924fe0" providerId="LiveId" clId="{6BE02825-677A-4EBF-9B77-D03AA154F1E8}" dt="2025-09-18T09:26:11.534" v="21" actId="478"/>
            <ac:picMkLst>
              <pc:docMk/>
              <pc:sldMasterMk cId="0" sldId="2147483648"/>
              <pc:sldLayoutMk cId="0" sldId="2147483650"/>
              <ac:picMk id="4" creationId="{00000000-0000-0000-0000-000000000000}"/>
            </ac:picMkLst>
          </pc:picChg>
        </pc:sldLayoutChg>
        <pc:sldLayoutChg chg="delSp mod">
          <pc:chgData name="Jhungyoon Bae" userId="71cf36ca7f924fe0" providerId="LiveId" clId="{6BE02825-677A-4EBF-9B77-D03AA154F1E8}" dt="2025-09-18T09:26:17.577" v="22" actId="478"/>
          <pc:sldLayoutMkLst>
            <pc:docMk/>
            <pc:sldMasterMk cId="0" sldId="2147483648"/>
            <pc:sldLayoutMk cId="0" sldId="2147483651"/>
          </pc:sldLayoutMkLst>
          <pc:picChg chg="del">
            <ac:chgData name="Jhungyoon Bae" userId="71cf36ca7f924fe0" providerId="LiveId" clId="{6BE02825-677A-4EBF-9B77-D03AA154F1E8}" dt="2025-09-18T09:26:17.577" v="22" actId="478"/>
            <ac:picMkLst>
              <pc:docMk/>
              <pc:sldMasterMk cId="0" sldId="2147483648"/>
              <pc:sldLayoutMk cId="0" sldId="2147483651"/>
              <ac:picMk id="4" creationId="{00000000-0000-0000-0000-000000000000}"/>
            </ac:picMkLst>
          </pc:picChg>
        </pc:sldLayoutChg>
        <pc:sldLayoutChg chg="delSp mod">
          <pc:chgData name="Jhungyoon Bae" userId="71cf36ca7f924fe0" providerId="LiveId" clId="{6BE02825-677A-4EBF-9B77-D03AA154F1E8}" dt="2025-09-18T09:26:21.826" v="23" actId="478"/>
          <pc:sldLayoutMkLst>
            <pc:docMk/>
            <pc:sldMasterMk cId="0" sldId="2147483648"/>
            <pc:sldLayoutMk cId="0" sldId="2147483652"/>
          </pc:sldLayoutMkLst>
          <pc:picChg chg="del">
            <ac:chgData name="Jhungyoon Bae" userId="71cf36ca7f924fe0" providerId="LiveId" clId="{6BE02825-677A-4EBF-9B77-D03AA154F1E8}" dt="2025-09-18T09:26:21.826" v="23" actId="478"/>
            <ac:picMkLst>
              <pc:docMk/>
              <pc:sldMasterMk cId="0" sldId="2147483648"/>
              <pc:sldLayoutMk cId="0" sldId="2147483652"/>
              <ac:picMk id="4" creationId="{00000000-0000-0000-0000-000000000000}"/>
            </ac:picMkLst>
          </pc:picChg>
        </pc:sldLayoutChg>
        <pc:sldLayoutChg chg="delSp mod">
          <pc:chgData name="Jhungyoon Bae" userId="71cf36ca7f924fe0" providerId="LiveId" clId="{6BE02825-677A-4EBF-9B77-D03AA154F1E8}" dt="2025-09-18T09:26:41.093" v="29" actId="478"/>
          <pc:sldLayoutMkLst>
            <pc:docMk/>
            <pc:sldMasterMk cId="0" sldId="2147483648"/>
            <pc:sldLayoutMk cId="0" sldId="2147483653"/>
          </pc:sldLayoutMkLst>
          <pc:picChg chg="del">
            <ac:chgData name="Jhungyoon Bae" userId="71cf36ca7f924fe0" providerId="LiveId" clId="{6BE02825-677A-4EBF-9B77-D03AA154F1E8}" dt="2025-09-18T09:26:41.093" v="29" actId="478"/>
            <ac:picMkLst>
              <pc:docMk/>
              <pc:sldMasterMk cId="0" sldId="2147483648"/>
              <pc:sldLayoutMk cId="0" sldId="2147483653"/>
              <ac:picMk id="4" creationId="{00000000-0000-0000-0000-000000000000}"/>
            </ac:picMkLst>
          </pc:picChg>
        </pc:sldLayoutChg>
        <pc:sldLayoutChg chg="delSp mod">
          <pc:chgData name="Jhungyoon Bae" userId="71cf36ca7f924fe0" providerId="LiveId" clId="{6BE02825-677A-4EBF-9B77-D03AA154F1E8}" dt="2025-09-18T09:26:44.557" v="30" actId="478"/>
          <pc:sldLayoutMkLst>
            <pc:docMk/>
            <pc:sldMasterMk cId="0" sldId="2147483648"/>
            <pc:sldLayoutMk cId="0" sldId="2147483654"/>
          </pc:sldLayoutMkLst>
          <pc:picChg chg="del">
            <ac:chgData name="Jhungyoon Bae" userId="71cf36ca7f924fe0" providerId="LiveId" clId="{6BE02825-677A-4EBF-9B77-D03AA154F1E8}" dt="2025-09-18T09:26:44.557" v="30" actId="478"/>
            <ac:picMkLst>
              <pc:docMk/>
              <pc:sldMasterMk cId="0" sldId="2147483648"/>
              <pc:sldLayoutMk cId="0" sldId="2147483654"/>
              <ac:picMk id="4" creationId="{00000000-0000-0000-0000-000000000000}"/>
            </ac:picMkLst>
          </pc:picChg>
        </pc:sldLayoutChg>
        <pc:sldLayoutChg chg="delSp mod">
          <pc:chgData name="Jhungyoon Bae" userId="71cf36ca7f924fe0" providerId="LiveId" clId="{6BE02825-677A-4EBF-9B77-D03AA154F1E8}" dt="2025-09-18T09:26:47.949" v="31" actId="478"/>
          <pc:sldLayoutMkLst>
            <pc:docMk/>
            <pc:sldMasterMk cId="0" sldId="2147483648"/>
            <pc:sldLayoutMk cId="0" sldId="2147483655"/>
          </pc:sldLayoutMkLst>
          <pc:picChg chg="del">
            <ac:chgData name="Jhungyoon Bae" userId="71cf36ca7f924fe0" providerId="LiveId" clId="{6BE02825-677A-4EBF-9B77-D03AA154F1E8}" dt="2025-09-18T09:26:47.949" v="31" actId="478"/>
            <ac:picMkLst>
              <pc:docMk/>
              <pc:sldMasterMk cId="0" sldId="2147483648"/>
              <pc:sldLayoutMk cId="0" sldId="2147483655"/>
              <ac:picMk id="4" creationId="{00000000-0000-0000-0000-000000000000}"/>
            </ac:picMkLst>
          </pc:picChg>
        </pc:sldLayoutChg>
        <pc:sldLayoutChg chg="addSp delSp mod">
          <pc:chgData name="Jhungyoon Bae" userId="71cf36ca7f924fe0" providerId="LiveId" clId="{6BE02825-677A-4EBF-9B77-D03AA154F1E8}" dt="2025-09-18T09:26:35.809" v="28" actId="478"/>
          <pc:sldLayoutMkLst>
            <pc:docMk/>
            <pc:sldMasterMk cId="0" sldId="2147483648"/>
            <pc:sldLayoutMk cId="0" sldId="2147483656"/>
          </pc:sldLayoutMkLst>
          <pc:spChg chg="add del">
            <ac:chgData name="Jhungyoon Bae" userId="71cf36ca7f924fe0" providerId="LiveId" clId="{6BE02825-677A-4EBF-9B77-D03AA154F1E8}" dt="2025-09-18T09:26:32.583" v="27" actId="478"/>
            <ac:spMkLst>
              <pc:docMk/>
              <pc:sldMasterMk cId="0" sldId="2147483648"/>
              <pc:sldLayoutMk cId="0" sldId="2147483656"/>
              <ac:spMk id="3" creationId="{00000000-0000-0000-0000-000000000000}"/>
            </ac:spMkLst>
          </pc:spChg>
          <pc:picChg chg="add del">
            <ac:chgData name="Jhungyoon Bae" userId="71cf36ca7f924fe0" providerId="LiveId" clId="{6BE02825-677A-4EBF-9B77-D03AA154F1E8}" dt="2025-09-18T09:26:35.809" v="28" actId="478"/>
            <ac:picMkLst>
              <pc:docMk/>
              <pc:sldMasterMk cId="0" sldId="2147483648"/>
              <pc:sldLayoutMk cId="0" sldId="2147483656"/>
              <ac:picMk id="4" creationId="{00000000-0000-0000-0000-000000000000}"/>
            </ac:picMkLst>
          </pc:picChg>
        </pc:sldLayoutChg>
        <pc:sldLayoutChg chg="delSp mod">
          <pc:chgData name="Jhungyoon Bae" userId="71cf36ca7f924fe0" providerId="LiveId" clId="{6BE02825-677A-4EBF-9B77-D03AA154F1E8}" dt="2025-09-18T09:27:00.107" v="32" actId="478"/>
          <pc:sldLayoutMkLst>
            <pc:docMk/>
            <pc:sldMasterMk cId="0" sldId="2147483648"/>
            <pc:sldLayoutMk cId="0" sldId="2147483657"/>
          </pc:sldLayoutMkLst>
          <pc:picChg chg="del">
            <ac:chgData name="Jhungyoon Bae" userId="71cf36ca7f924fe0" providerId="LiveId" clId="{6BE02825-677A-4EBF-9B77-D03AA154F1E8}" dt="2025-09-18T09:27:00.107" v="32" actId="478"/>
            <ac:picMkLst>
              <pc:docMk/>
              <pc:sldMasterMk cId="0" sldId="2147483648"/>
              <pc:sldLayoutMk cId="0" sldId="2147483657"/>
              <ac:picMk id="4" creationId="{00000000-0000-0000-0000-000000000000}"/>
            </ac:picMkLst>
          </pc:picChg>
        </pc:sldLayoutChg>
        <pc:sldLayoutChg chg="delSp mod">
          <pc:chgData name="Jhungyoon Bae" userId="71cf36ca7f924fe0" providerId="LiveId" clId="{6BE02825-677A-4EBF-9B77-D03AA154F1E8}" dt="2025-09-18T09:27:02.933" v="33" actId="478"/>
          <pc:sldLayoutMkLst>
            <pc:docMk/>
            <pc:sldMasterMk cId="0" sldId="2147483648"/>
            <pc:sldLayoutMk cId="0" sldId="2147483658"/>
          </pc:sldLayoutMkLst>
          <pc:picChg chg="del">
            <ac:chgData name="Jhungyoon Bae" userId="71cf36ca7f924fe0" providerId="LiveId" clId="{6BE02825-677A-4EBF-9B77-D03AA154F1E8}" dt="2025-09-18T09:27:02.933" v="33" actId="478"/>
            <ac:picMkLst>
              <pc:docMk/>
              <pc:sldMasterMk cId="0" sldId="2147483648"/>
              <pc:sldLayoutMk cId="0" sldId="2147483658"/>
              <ac:picMk id="4" creationId="{00000000-0000-0000-0000-000000000000}"/>
            </ac:picMkLst>
          </pc:picChg>
        </pc:sldLayoutChg>
        <pc:sldLayoutChg chg="delSp mod">
          <pc:chgData name="Jhungyoon Bae" userId="71cf36ca7f924fe0" providerId="LiveId" clId="{6BE02825-677A-4EBF-9B77-D03AA154F1E8}" dt="2025-09-18T09:27:05.710" v="34" actId="478"/>
          <pc:sldLayoutMkLst>
            <pc:docMk/>
            <pc:sldMasterMk cId="0" sldId="2147483648"/>
            <pc:sldLayoutMk cId="0" sldId="2147483659"/>
          </pc:sldLayoutMkLst>
          <pc:picChg chg="del">
            <ac:chgData name="Jhungyoon Bae" userId="71cf36ca7f924fe0" providerId="LiveId" clId="{6BE02825-677A-4EBF-9B77-D03AA154F1E8}" dt="2025-09-18T09:27:05.710" v="34" actId="478"/>
            <ac:picMkLst>
              <pc:docMk/>
              <pc:sldMasterMk cId="0" sldId="2147483648"/>
              <pc:sldLayoutMk cId="0" sldId="2147483659"/>
              <ac:picMk id="4" creationId="{00000000-0000-0000-0000-000000000000}"/>
            </ac:picMkLst>
          </pc:picChg>
        </pc:sldLayoutChg>
      </pc:sldMasterChg>
    </pc:docChg>
  </pc:docChgLst>
  <pc:docChgLst>
    <pc:chgData name="게스트 사용자" providerId="Windows Live" clId="Web-{87754891-974E-159D-6F96-2043A84B4913}"/>
    <pc:docChg chg="addSld delSld modSld sldOrd">
      <pc:chgData name="게스트 사용자" userId="" providerId="Windows Live" clId="Web-{87754891-974E-159D-6F96-2043A84B4913}" dt="2025-09-18T06:12:34.069" v="542" actId="20577"/>
      <pc:docMkLst>
        <pc:docMk/>
      </pc:docMkLst>
      <pc:sldChg chg="modSp">
        <pc:chgData name="게스트 사용자" userId="" providerId="Windows Live" clId="Web-{87754891-974E-159D-6F96-2043A84B4913}" dt="2025-09-17T06:32:44.952" v="7" actId="1076"/>
        <pc:sldMkLst>
          <pc:docMk/>
          <pc:sldMk cId="0" sldId="256"/>
        </pc:sldMkLst>
        <pc:spChg chg="mod">
          <ac:chgData name="게스트 사용자" userId="" providerId="Windows Live" clId="Web-{87754891-974E-159D-6F96-2043A84B4913}" dt="2025-09-17T06:32:42.124" v="6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게스트 사용자" userId="" providerId="Windows Live" clId="Web-{87754891-974E-159D-6F96-2043A84B4913}" dt="2025-09-17T06:32:44.952" v="7" actId="1076"/>
          <ac:spMkLst>
            <pc:docMk/>
            <pc:sldMk cId="0" sldId="256"/>
            <ac:spMk id="4" creationId="{00000000-0000-0000-0000-000000000000}"/>
          </ac:spMkLst>
        </pc:spChg>
      </pc:sldChg>
      <pc:sldChg chg="modSp ord">
        <pc:chgData name="게스트 사용자" userId="" providerId="Windows Live" clId="Web-{87754891-974E-159D-6F96-2043A84B4913}" dt="2025-09-18T05:11:39.739" v="175"/>
        <pc:sldMkLst>
          <pc:docMk/>
          <pc:sldMk cId="0" sldId="257"/>
        </pc:sldMkLst>
        <pc:spChg chg="mod">
          <ac:chgData name="게스트 사용자" userId="" providerId="Windows Live" clId="Web-{87754891-974E-159D-6F96-2043A84B4913}" dt="2025-09-17T06:34:38.914" v="10" actId="20577"/>
          <ac:spMkLst>
            <pc:docMk/>
            <pc:sldMk cId="0" sldId="257"/>
            <ac:spMk id="12" creationId="{00000000-0000-0000-0000-000000000000}"/>
          </ac:spMkLst>
        </pc:spChg>
      </pc:sldChg>
      <pc:sldChg chg="addSp delSp modSp">
        <pc:chgData name="게스트 사용자" userId="" providerId="Windows Live" clId="Web-{87754891-974E-159D-6F96-2043A84B4913}" dt="2025-09-18T05:32:51.954" v="318" actId="20577"/>
        <pc:sldMkLst>
          <pc:docMk/>
          <pc:sldMk cId="0" sldId="258"/>
        </pc:sldMkLst>
        <pc:spChg chg="mod">
          <ac:chgData name="게스트 사용자" userId="" providerId="Windows Live" clId="Web-{87754891-974E-159D-6F96-2043A84B4913}" dt="2025-09-18T05:18:11.744" v="264" actId="14100"/>
          <ac:spMkLst>
            <pc:docMk/>
            <pc:sldMk cId="0" sldId="258"/>
            <ac:spMk id="2" creationId="{00000000-0000-0000-0000-000000000000}"/>
          </ac:spMkLst>
        </pc:spChg>
        <pc:spChg chg="mod">
          <ac:chgData name="게스트 사용자" userId="" providerId="Windows Live" clId="Web-{87754891-974E-159D-6F96-2043A84B4913}" dt="2025-09-18T05:25:28.634" v="293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게스트 사용자" userId="" providerId="Windows Live" clId="Web-{87754891-974E-159D-6F96-2043A84B4913}" dt="2025-09-18T05:15:53.954" v="236" actId="20577"/>
          <ac:spMkLst>
            <pc:docMk/>
            <pc:sldMk cId="0" sldId="258"/>
            <ac:spMk id="5" creationId="{00000000-0000-0000-0000-000000000000}"/>
          </ac:spMkLst>
        </pc:spChg>
        <pc:spChg chg="mod">
          <ac:chgData name="게스트 사용자" userId="" providerId="Windows Live" clId="Web-{87754891-974E-159D-6F96-2043A84B4913}" dt="2025-09-18T05:18:19.792" v="266" actId="20577"/>
          <ac:spMkLst>
            <pc:docMk/>
            <pc:sldMk cId="0" sldId="258"/>
            <ac:spMk id="7" creationId="{00000000-0000-0000-0000-000000000000}"/>
          </ac:spMkLst>
        </pc:spChg>
        <pc:spChg chg="mod">
          <ac:chgData name="게스트 사용자" userId="" providerId="Windows Live" clId="Web-{87754891-974E-159D-6F96-2043A84B4913}" dt="2025-09-18T05:16:16.565" v="239" actId="20577"/>
          <ac:spMkLst>
            <pc:docMk/>
            <pc:sldMk cId="0" sldId="258"/>
            <ac:spMk id="9" creationId="{00000000-0000-0000-0000-000000000000}"/>
          </ac:spMkLst>
        </pc:spChg>
        <pc:spChg chg="del mod">
          <ac:chgData name="게스트 사용자" userId="" providerId="Windows Live" clId="Web-{87754891-974E-159D-6F96-2043A84B4913}" dt="2025-09-18T05:16:31.113" v="242"/>
          <ac:spMkLst>
            <pc:docMk/>
            <pc:sldMk cId="0" sldId="258"/>
            <ac:spMk id="13" creationId="{00000000-0000-0000-0000-000000000000}"/>
          </ac:spMkLst>
        </pc:spChg>
        <pc:spChg chg="add del">
          <ac:chgData name="게스트 사용자" userId="" providerId="Windows Live" clId="Web-{87754891-974E-159D-6F96-2043A84B4913}" dt="2025-09-18T05:18:40.902" v="274"/>
          <ac:spMkLst>
            <pc:docMk/>
            <pc:sldMk cId="0" sldId="258"/>
            <ac:spMk id="14" creationId="{5BD1DED6-7FB1-29DB-FD69-008D38EBE208}"/>
          </ac:spMkLst>
        </pc:spChg>
        <pc:spChg chg="add del">
          <ac:chgData name="게스트 사용자" userId="" providerId="Windows Live" clId="Web-{87754891-974E-159D-6F96-2043A84B4913}" dt="2025-09-18T05:18:40.902" v="273"/>
          <ac:spMkLst>
            <pc:docMk/>
            <pc:sldMk cId="0" sldId="258"/>
            <ac:spMk id="15" creationId="{AB0D428D-26CB-3CAA-F49B-68E4D6AA145D}"/>
          </ac:spMkLst>
        </pc:spChg>
        <pc:spChg chg="add del">
          <ac:chgData name="게스트 사용자" userId="" providerId="Windows Live" clId="Web-{87754891-974E-159D-6F96-2043A84B4913}" dt="2025-09-18T05:18:40.902" v="272"/>
          <ac:spMkLst>
            <pc:docMk/>
            <pc:sldMk cId="0" sldId="258"/>
            <ac:spMk id="16" creationId="{F971691E-99A9-392C-1A5E-1B1CF23B37D9}"/>
          </ac:spMkLst>
        </pc:spChg>
        <pc:spChg chg="add mod">
          <ac:chgData name="게스트 사용자" userId="" providerId="Windows Live" clId="Web-{87754891-974E-159D-6F96-2043A84B4913}" dt="2025-09-18T05:32:44.625" v="315" actId="20577"/>
          <ac:spMkLst>
            <pc:docMk/>
            <pc:sldMk cId="0" sldId="258"/>
            <ac:spMk id="18" creationId="{E8C9DCBE-3941-3736-7C41-5F95B1176581}"/>
          </ac:spMkLst>
        </pc:spChg>
        <pc:spChg chg="add mod">
          <ac:chgData name="게스트 사용자" userId="" providerId="Windows Live" clId="Web-{87754891-974E-159D-6F96-2043A84B4913}" dt="2025-09-18T05:32:51.954" v="318" actId="20577"/>
          <ac:spMkLst>
            <pc:docMk/>
            <pc:sldMk cId="0" sldId="258"/>
            <ac:spMk id="19" creationId="{052A5CD0-CD90-8D28-71F0-B6A2721BF5D4}"/>
          </ac:spMkLst>
        </pc:spChg>
        <pc:spChg chg="add mod">
          <ac:chgData name="게스트 사용자" userId="" providerId="Windows Live" clId="Web-{87754891-974E-159D-6F96-2043A84B4913}" dt="2025-09-18T05:19:01.606" v="281" actId="1076"/>
          <ac:spMkLst>
            <pc:docMk/>
            <pc:sldMk cId="0" sldId="258"/>
            <ac:spMk id="20" creationId="{B2E7092F-34C9-A525-01F1-1089D275061B}"/>
          </ac:spMkLst>
        </pc:spChg>
        <pc:spChg chg="add del mod">
          <ac:chgData name="게스트 사용자" userId="" providerId="Windows Live" clId="Web-{87754891-974E-159D-6F96-2043A84B4913}" dt="2025-09-18T05:31:10.873" v="309"/>
          <ac:spMkLst>
            <pc:docMk/>
            <pc:sldMk cId="0" sldId="258"/>
            <ac:spMk id="24" creationId="{545F4A2A-F1D3-0BF8-EB69-F3E57667F9A7}"/>
          </ac:spMkLst>
        </pc:spChg>
        <pc:picChg chg="add del mod ord modCrop">
          <ac:chgData name="게스트 사용자" userId="" providerId="Windows Live" clId="Web-{87754891-974E-159D-6F96-2043A84B4913}" dt="2025-09-18T05:25:31.587" v="294" actId="1076"/>
          <ac:picMkLst>
            <pc:docMk/>
            <pc:sldMk cId="0" sldId="258"/>
            <ac:picMk id="4" creationId="{00000000-0000-0000-0000-000000000000}"/>
          </ac:picMkLst>
        </pc:picChg>
        <pc:picChg chg="del mod">
          <ac:chgData name="게스트 사용자" userId="" providerId="Windows Live" clId="Web-{87754891-974E-159D-6F96-2043A84B4913}" dt="2025-09-18T05:16:49.192" v="247"/>
          <ac:picMkLst>
            <pc:docMk/>
            <pc:sldMk cId="0" sldId="258"/>
            <ac:picMk id="8" creationId="{00000000-0000-0000-0000-000000000000}"/>
          </ac:picMkLst>
        </pc:picChg>
        <pc:picChg chg="mod">
          <ac:chgData name="게스트 사용자" userId="" providerId="Windows Live" clId="Web-{87754891-974E-159D-6F96-2043A84B4913}" dt="2025-09-18T05:16:40.442" v="245" actId="14100"/>
          <ac:picMkLst>
            <pc:docMk/>
            <pc:sldMk cId="0" sldId="258"/>
            <ac:picMk id="12" creationId="{00000000-0000-0000-0000-000000000000}"/>
          </ac:picMkLst>
        </pc:picChg>
        <pc:picChg chg="add del">
          <ac:chgData name="게스트 사용자" userId="" providerId="Windows Live" clId="Web-{87754891-974E-159D-6F96-2043A84B4913}" dt="2025-09-18T05:18:40.902" v="271"/>
          <ac:picMkLst>
            <pc:docMk/>
            <pc:sldMk cId="0" sldId="258"/>
            <ac:picMk id="17" creationId="{8875E683-1BE0-5CA8-B8C2-A9C7C9F9C9FE}"/>
          </ac:picMkLst>
        </pc:picChg>
        <pc:picChg chg="add del mod">
          <ac:chgData name="게스트 사용자" userId="" providerId="Windows Live" clId="Web-{87754891-974E-159D-6F96-2043A84B4913}" dt="2025-09-18T05:25:51.587" v="298"/>
          <ac:picMkLst>
            <pc:docMk/>
            <pc:sldMk cId="0" sldId="258"/>
            <ac:picMk id="21" creationId="{02CA4E81-0822-B52E-E441-DC2296201DEF}"/>
          </ac:picMkLst>
        </pc:picChg>
        <pc:picChg chg="add del mod modCrop">
          <ac:chgData name="게스트 사용자" userId="" providerId="Windows Live" clId="Web-{87754891-974E-159D-6F96-2043A84B4913}" dt="2025-09-18T05:19:33.248" v="288"/>
          <ac:picMkLst>
            <pc:docMk/>
            <pc:sldMk cId="0" sldId="258"/>
            <ac:picMk id="22" creationId="{87BD7716-7FA9-D00C-94AD-7547A5A19371}"/>
          </ac:picMkLst>
        </pc:picChg>
        <pc:picChg chg="add del mod">
          <ac:chgData name="게스트 사용자" userId="" providerId="Windows Live" clId="Web-{87754891-974E-159D-6F96-2043A84B4913}" dt="2025-09-18T05:25:49.712" v="297"/>
          <ac:picMkLst>
            <pc:docMk/>
            <pc:sldMk cId="0" sldId="258"/>
            <ac:picMk id="23" creationId="{2350E9AA-DC3B-F566-CED3-2B0305D479D7}"/>
          </ac:picMkLst>
        </pc:picChg>
      </pc:sldChg>
      <pc:sldChg chg="addSp ord">
        <pc:chgData name="게스트 사용자" userId="" providerId="Windows Live" clId="Web-{87754891-974E-159D-6F96-2043A84B4913}" dt="2025-09-18T06:04:31.481" v="415"/>
        <pc:sldMkLst>
          <pc:docMk/>
          <pc:sldMk cId="0" sldId="259"/>
        </pc:sldMkLst>
        <pc:spChg chg="add">
          <ac:chgData name="게스트 사용자" userId="" providerId="Windows Live" clId="Web-{87754891-974E-159D-6F96-2043A84B4913}" dt="2025-09-18T06:04:31.481" v="415"/>
          <ac:spMkLst>
            <pc:docMk/>
            <pc:sldMk cId="0" sldId="259"/>
            <ac:spMk id="21" creationId="{06B73A92-643B-10E8-6076-39347BF9F4CC}"/>
          </ac:spMkLst>
        </pc:spChg>
      </pc:sldChg>
      <pc:sldChg chg="addSp delSp modSp ord">
        <pc:chgData name="게스트 사용자" userId="" providerId="Windows Live" clId="Web-{87754891-974E-159D-6F96-2043A84B4913}" dt="2025-09-18T06:06:51.440" v="457" actId="1076"/>
        <pc:sldMkLst>
          <pc:docMk/>
          <pc:sldMk cId="0" sldId="260"/>
        </pc:sldMkLst>
        <pc:spChg chg="mod">
          <ac:chgData name="게스트 사용자" userId="" providerId="Windows Live" clId="Web-{87754891-974E-159D-6F96-2043A84B4913}" dt="2025-09-18T06:06:51.376" v="455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게스트 사용자" userId="" providerId="Windows Live" clId="Web-{87754891-974E-159D-6F96-2043A84B4913}" dt="2025-09-18T06:06:51.408" v="456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게스트 사용자" userId="" providerId="Windows Live" clId="Web-{87754891-974E-159D-6F96-2043A84B4913}" dt="2025-09-18T06:06:51.440" v="457" actId="1076"/>
          <ac:spMkLst>
            <pc:docMk/>
            <pc:sldMk cId="0" sldId="260"/>
            <ac:spMk id="5" creationId="{00000000-0000-0000-0000-000000000000}"/>
          </ac:spMkLst>
        </pc:spChg>
        <pc:spChg chg="del">
          <ac:chgData name="게스트 사용자" userId="" providerId="Windows Live" clId="Web-{87754891-974E-159D-6F96-2043A84B4913}" dt="2025-09-18T06:03:45.479" v="407"/>
          <ac:spMkLst>
            <pc:docMk/>
            <pc:sldMk cId="0" sldId="260"/>
            <ac:spMk id="6" creationId="{00000000-0000-0000-0000-000000000000}"/>
          </ac:spMkLst>
        </pc:spChg>
        <pc:spChg chg="del">
          <ac:chgData name="게스트 사용자" userId="" providerId="Windows Live" clId="Web-{87754891-974E-159D-6F96-2043A84B4913}" dt="2025-09-18T06:03:45.479" v="406"/>
          <ac:spMkLst>
            <pc:docMk/>
            <pc:sldMk cId="0" sldId="260"/>
            <ac:spMk id="7" creationId="{00000000-0000-0000-0000-000000000000}"/>
          </ac:spMkLst>
        </pc:spChg>
        <pc:spChg chg="del">
          <ac:chgData name="게스트 사용자" userId="" providerId="Windows Live" clId="Web-{87754891-974E-159D-6F96-2043A84B4913}" dt="2025-09-18T06:03:45.479" v="405"/>
          <ac:spMkLst>
            <pc:docMk/>
            <pc:sldMk cId="0" sldId="260"/>
            <ac:spMk id="8" creationId="{00000000-0000-0000-0000-000000000000}"/>
          </ac:spMkLst>
        </pc:spChg>
        <pc:spChg chg="mod">
          <ac:chgData name="게스트 사용자" userId="" providerId="Windows Live" clId="Web-{87754891-974E-159D-6F96-2043A84B4913}" dt="2025-09-18T06:05:30.015" v="432" actId="1076"/>
          <ac:spMkLst>
            <pc:docMk/>
            <pc:sldMk cId="0" sldId="260"/>
            <ac:spMk id="9" creationId="{00000000-0000-0000-0000-000000000000}"/>
          </ac:spMkLst>
        </pc:spChg>
        <pc:spChg chg="mod">
          <ac:chgData name="게스트 사용자" userId="" providerId="Windows Live" clId="Web-{87754891-974E-159D-6F96-2043A84B4913}" dt="2025-09-18T06:05:36.515" v="433" actId="1076"/>
          <ac:spMkLst>
            <pc:docMk/>
            <pc:sldMk cId="0" sldId="260"/>
            <ac:spMk id="11" creationId="{00000000-0000-0000-0000-000000000000}"/>
          </ac:spMkLst>
        </pc:spChg>
        <pc:spChg chg="mod">
          <ac:chgData name="게스트 사용자" userId="" providerId="Windows Live" clId="Web-{87754891-974E-159D-6F96-2043A84B4913}" dt="2025-09-18T06:06:31.438" v="447" actId="20577"/>
          <ac:spMkLst>
            <pc:docMk/>
            <pc:sldMk cId="0" sldId="260"/>
            <ac:spMk id="12" creationId="{00000000-0000-0000-0000-000000000000}"/>
          </ac:spMkLst>
        </pc:spChg>
        <pc:spChg chg="mod">
          <ac:chgData name="게스트 사용자" userId="" providerId="Windows Live" clId="Web-{87754891-974E-159D-6F96-2043A84B4913}" dt="2025-09-18T06:06:26.376" v="444" actId="2057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게스트 사용자" userId="" providerId="Windows Live" clId="Web-{87754891-974E-159D-6F96-2043A84B4913}" dt="2025-09-18T06:06:20.204" v="442" actId="20577"/>
          <ac:spMkLst>
            <pc:docMk/>
            <pc:sldMk cId="0" sldId="260"/>
            <ac:spMk id="14" creationId="{00000000-0000-0000-0000-000000000000}"/>
          </ac:spMkLst>
        </pc:spChg>
        <pc:spChg chg="add mod">
          <ac:chgData name="게스트 사용자" userId="" providerId="Windows Live" clId="Web-{87754891-974E-159D-6F96-2043A84B4913}" dt="2025-09-18T06:05:02.061" v="421" actId="14100"/>
          <ac:spMkLst>
            <pc:docMk/>
            <pc:sldMk cId="0" sldId="260"/>
            <ac:spMk id="16" creationId="{A044C56D-54FC-447C-CF0E-245698165B03}"/>
          </ac:spMkLst>
        </pc:spChg>
        <pc:picChg chg="mod">
          <ac:chgData name="게스트 사용자" userId="" providerId="Windows Live" clId="Web-{87754891-974E-159D-6F96-2043A84B4913}" dt="2025-09-18T06:05:26.624" v="431" actId="1076"/>
          <ac:picMkLst>
            <pc:docMk/>
            <pc:sldMk cId="0" sldId="260"/>
            <ac:picMk id="10" creationId="{00000000-0000-0000-0000-000000000000}"/>
          </ac:picMkLst>
        </pc:picChg>
      </pc:sldChg>
      <pc:sldChg chg="ord">
        <pc:chgData name="게스트 사용자" userId="" providerId="Windows Live" clId="Web-{87754891-974E-159D-6F96-2043A84B4913}" dt="2025-09-18T05:51:52.649" v="369"/>
        <pc:sldMkLst>
          <pc:docMk/>
          <pc:sldMk cId="0" sldId="261"/>
        </pc:sldMkLst>
      </pc:sldChg>
      <pc:sldChg chg="addSp modSp">
        <pc:chgData name="게스트 사용자" userId="" providerId="Windows Live" clId="Web-{87754891-974E-159D-6F96-2043A84B4913}" dt="2025-09-18T06:12:34.069" v="542" actId="20577"/>
        <pc:sldMkLst>
          <pc:docMk/>
          <pc:sldMk cId="0" sldId="262"/>
        </pc:sldMkLst>
        <pc:spChg chg="mod">
          <ac:chgData name="게스트 사용자" userId="" providerId="Windows Live" clId="Web-{87754891-974E-159D-6F96-2043A84B4913}" dt="2025-09-16T09:14:03.470" v="4" actId="14100"/>
          <ac:spMkLst>
            <pc:docMk/>
            <pc:sldMk cId="0" sldId="262"/>
            <ac:spMk id="3" creationId="{00000000-0000-0000-0000-000000000000}"/>
          </ac:spMkLst>
        </pc:spChg>
        <pc:spChg chg="mod">
          <ac:chgData name="게스트 사용자" userId="" providerId="Windows Live" clId="Web-{87754891-974E-159D-6F96-2043A84B4913}" dt="2025-09-18T06:08:01.644" v="467" actId="20577"/>
          <ac:spMkLst>
            <pc:docMk/>
            <pc:sldMk cId="0" sldId="262"/>
            <ac:spMk id="6" creationId="{00000000-0000-0000-0000-000000000000}"/>
          </ac:spMkLst>
        </pc:spChg>
        <pc:spChg chg="mod">
          <ac:chgData name="게스트 사용자" userId="" providerId="Windows Live" clId="Web-{87754891-974E-159D-6F96-2043A84B4913}" dt="2025-09-18T06:09:00.801" v="491" actId="14100"/>
          <ac:spMkLst>
            <pc:docMk/>
            <pc:sldMk cId="0" sldId="262"/>
            <ac:spMk id="7" creationId="{00000000-0000-0000-0000-000000000000}"/>
          </ac:spMkLst>
        </pc:spChg>
        <pc:spChg chg="mod">
          <ac:chgData name="게스트 사용자" userId="" providerId="Windows Live" clId="Web-{87754891-974E-159D-6F96-2043A84B4913}" dt="2025-09-18T06:10:14.583" v="506" actId="20577"/>
          <ac:spMkLst>
            <pc:docMk/>
            <pc:sldMk cId="0" sldId="262"/>
            <ac:spMk id="10" creationId="{00000000-0000-0000-0000-000000000000}"/>
          </ac:spMkLst>
        </pc:spChg>
        <pc:spChg chg="mod">
          <ac:chgData name="게스트 사용자" userId="" providerId="Windows Live" clId="Web-{87754891-974E-159D-6F96-2043A84B4913}" dt="2025-09-18T06:10:02.724" v="504" actId="1076"/>
          <ac:spMkLst>
            <pc:docMk/>
            <pc:sldMk cId="0" sldId="262"/>
            <ac:spMk id="11" creationId="{00000000-0000-0000-0000-000000000000}"/>
          </ac:spMkLst>
        </pc:spChg>
        <pc:spChg chg="add mod">
          <ac:chgData name="게스트 사용자" userId="" providerId="Windows Live" clId="Web-{87754891-974E-159D-6F96-2043A84B4913}" dt="2025-09-18T06:12:34.069" v="542" actId="20577"/>
          <ac:spMkLst>
            <pc:docMk/>
            <pc:sldMk cId="0" sldId="262"/>
            <ac:spMk id="16" creationId="{FECB000D-D9A9-1504-C7D3-77900FCB2368}"/>
          </ac:spMkLst>
        </pc:spChg>
      </pc:sldChg>
      <pc:sldChg chg="ord">
        <pc:chgData name="게스트 사용자" userId="" providerId="Windows Live" clId="Web-{87754891-974E-159D-6F96-2043A84B4913}" dt="2025-09-18T06:01:09.046" v="387"/>
        <pc:sldMkLst>
          <pc:docMk/>
          <pc:sldMk cId="0" sldId="263"/>
        </pc:sldMkLst>
      </pc:sldChg>
      <pc:sldChg chg="delSp modSp">
        <pc:chgData name="게스트 사용자" userId="" providerId="Windows Live" clId="Web-{87754891-974E-159D-6F96-2043A84B4913}" dt="2025-09-18T06:01:42.298" v="395" actId="20577"/>
        <pc:sldMkLst>
          <pc:docMk/>
          <pc:sldMk cId="0" sldId="265"/>
        </pc:sldMkLst>
        <pc:spChg chg="mod">
          <ac:chgData name="게스트 사용자" userId="" providerId="Windows Live" clId="Web-{87754891-974E-159D-6F96-2043A84B4913}" dt="2025-09-18T06:01:42.298" v="395" actId="20577"/>
          <ac:spMkLst>
            <pc:docMk/>
            <pc:sldMk cId="0" sldId="265"/>
            <ac:spMk id="2" creationId="{00000000-0000-0000-0000-000000000000}"/>
          </ac:spMkLst>
        </pc:spChg>
        <pc:spChg chg="del">
          <ac:chgData name="게스트 사용자" userId="" providerId="Windows Live" clId="Web-{87754891-974E-159D-6F96-2043A84B4913}" dt="2025-09-18T05:53:05.946" v="383"/>
          <ac:spMkLst>
            <pc:docMk/>
            <pc:sldMk cId="0" sldId="265"/>
            <ac:spMk id="4" creationId="{00000000-0000-0000-0000-000000000000}"/>
          </ac:spMkLst>
        </pc:spChg>
        <pc:spChg chg="del">
          <ac:chgData name="게스트 사용자" userId="" providerId="Windows Live" clId="Web-{87754891-974E-159D-6F96-2043A84B4913}" dt="2025-09-18T05:53:05.946" v="382"/>
          <ac:spMkLst>
            <pc:docMk/>
            <pc:sldMk cId="0" sldId="265"/>
            <ac:spMk id="5" creationId="{00000000-0000-0000-0000-000000000000}"/>
          </ac:spMkLst>
        </pc:spChg>
        <pc:spChg chg="del">
          <ac:chgData name="게스트 사용자" userId="" providerId="Windows Live" clId="Web-{87754891-974E-159D-6F96-2043A84B4913}" dt="2025-09-18T05:53:05.946" v="381"/>
          <ac:spMkLst>
            <pc:docMk/>
            <pc:sldMk cId="0" sldId="265"/>
            <ac:spMk id="6" creationId="{00000000-0000-0000-0000-000000000000}"/>
          </ac:spMkLst>
        </pc:spChg>
        <pc:spChg chg="del">
          <ac:chgData name="게스트 사용자" userId="" providerId="Windows Live" clId="Web-{87754891-974E-159D-6F96-2043A84B4913}" dt="2025-09-18T05:53:05.946" v="380"/>
          <ac:spMkLst>
            <pc:docMk/>
            <pc:sldMk cId="0" sldId="265"/>
            <ac:spMk id="7" creationId="{00000000-0000-0000-0000-000000000000}"/>
          </ac:spMkLst>
        </pc:spChg>
        <pc:spChg chg="del">
          <ac:chgData name="게스트 사용자" userId="" providerId="Windows Live" clId="Web-{87754891-974E-159D-6F96-2043A84B4913}" dt="2025-09-18T05:53:05.946" v="379"/>
          <ac:spMkLst>
            <pc:docMk/>
            <pc:sldMk cId="0" sldId="265"/>
            <ac:spMk id="8" creationId="{00000000-0000-0000-0000-000000000000}"/>
          </ac:spMkLst>
        </pc:spChg>
        <pc:spChg chg="del">
          <ac:chgData name="게스트 사용자" userId="" providerId="Windows Live" clId="Web-{87754891-974E-159D-6F96-2043A84B4913}" dt="2025-09-18T05:53:05.946" v="378"/>
          <ac:spMkLst>
            <pc:docMk/>
            <pc:sldMk cId="0" sldId="265"/>
            <ac:spMk id="9" creationId="{00000000-0000-0000-0000-000000000000}"/>
          </ac:spMkLst>
        </pc:spChg>
        <pc:spChg chg="del">
          <ac:chgData name="게스트 사용자" userId="" providerId="Windows Live" clId="Web-{87754891-974E-159D-6F96-2043A84B4913}" dt="2025-09-18T05:53:05.946" v="377"/>
          <ac:spMkLst>
            <pc:docMk/>
            <pc:sldMk cId="0" sldId="265"/>
            <ac:spMk id="10" creationId="{00000000-0000-0000-0000-000000000000}"/>
          </ac:spMkLst>
        </pc:spChg>
        <pc:spChg chg="del">
          <ac:chgData name="게스트 사용자" userId="" providerId="Windows Live" clId="Web-{87754891-974E-159D-6F96-2043A84B4913}" dt="2025-09-18T05:53:04.243" v="374"/>
          <ac:spMkLst>
            <pc:docMk/>
            <pc:sldMk cId="0" sldId="265"/>
            <ac:spMk id="11" creationId="{00000000-0000-0000-0000-000000000000}"/>
          </ac:spMkLst>
        </pc:spChg>
        <pc:spChg chg="del">
          <ac:chgData name="게스트 사용자" userId="" providerId="Windows Live" clId="Web-{87754891-974E-159D-6F96-2043A84B4913}" dt="2025-09-18T05:53:03.040" v="373"/>
          <ac:spMkLst>
            <pc:docMk/>
            <pc:sldMk cId="0" sldId="265"/>
            <ac:spMk id="12" creationId="{00000000-0000-0000-0000-000000000000}"/>
          </ac:spMkLst>
        </pc:spChg>
        <pc:spChg chg="del">
          <ac:chgData name="게스트 사용자" userId="" providerId="Windows Live" clId="Web-{87754891-974E-159D-6F96-2043A84B4913}" dt="2025-09-18T05:53:05.946" v="376"/>
          <ac:spMkLst>
            <pc:docMk/>
            <pc:sldMk cId="0" sldId="265"/>
            <ac:spMk id="13" creationId="{00000000-0000-0000-0000-000000000000}"/>
          </ac:spMkLst>
        </pc:spChg>
        <pc:spChg chg="del mod">
          <ac:chgData name="게스트 사용자" userId="" providerId="Windows Live" clId="Web-{87754891-974E-159D-6F96-2043A84B4913}" dt="2025-09-18T05:53:05.946" v="375"/>
          <ac:spMkLst>
            <pc:docMk/>
            <pc:sldMk cId="0" sldId="265"/>
            <ac:spMk id="14" creationId="{00000000-0000-0000-0000-000000000000}"/>
          </ac:spMkLst>
        </pc:spChg>
        <pc:picChg chg="del">
          <ac:chgData name="게스트 사용자" userId="" providerId="Windows Live" clId="Web-{87754891-974E-159D-6F96-2043A84B4913}" dt="2025-09-18T05:53:05.946" v="384"/>
          <ac:picMkLst>
            <pc:docMk/>
            <pc:sldMk cId="0" sldId="265"/>
            <ac:picMk id="3" creationId="{00000000-0000-0000-0000-000000000000}"/>
          </ac:picMkLst>
        </pc:picChg>
        <pc:picChg chg="del">
          <ac:chgData name="게스트 사용자" userId="" providerId="Windows Live" clId="Web-{87754891-974E-159D-6F96-2043A84B4913}" dt="2025-09-18T05:53:00.180" v="371"/>
          <ac:picMkLst>
            <pc:docMk/>
            <pc:sldMk cId="0" sldId="265"/>
            <ac:picMk id="15" creationId="{00000000-0000-0000-0000-000000000000}"/>
          </ac:picMkLst>
        </pc:picChg>
      </pc:sldChg>
      <pc:sldChg chg="addSp delSp modSp new">
        <pc:chgData name="게스트 사용자" userId="" providerId="Windows Live" clId="Web-{87754891-974E-159D-6F96-2043A84B4913}" dt="2025-09-18T05:50:15.946" v="361" actId="20577"/>
        <pc:sldMkLst>
          <pc:docMk/>
          <pc:sldMk cId="2494795728" sldId="266"/>
        </pc:sldMkLst>
        <pc:spChg chg="add mod">
          <ac:chgData name="게스트 사용자" userId="" providerId="Windows Live" clId="Web-{87754891-974E-159D-6F96-2043A84B4913}" dt="2025-09-18T00:55:56.359" v="71" actId="1076"/>
          <ac:spMkLst>
            <pc:docMk/>
            <pc:sldMk cId="2494795728" sldId="266"/>
            <ac:spMk id="2" creationId="{88CA4C04-B5A5-1F1C-5C9E-C720FE52AD70}"/>
          </ac:spMkLst>
        </pc:spChg>
        <pc:spChg chg="add del mod ord">
          <ac:chgData name="게스트 사용자" userId="" providerId="Windows Live" clId="Web-{87754891-974E-159D-6F96-2043A84B4913}" dt="2025-09-18T00:53:58.433" v="58"/>
          <ac:spMkLst>
            <pc:docMk/>
            <pc:sldMk cId="2494795728" sldId="266"/>
            <ac:spMk id="3" creationId="{145C51AE-C69B-4A6A-E42E-E9190733BEB1}"/>
          </ac:spMkLst>
        </pc:spChg>
        <pc:spChg chg="add mod">
          <ac:chgData name="게스트 사용자" userId="" providerId="Windows Live" clId="Web-{87754891-974E-159D-6F96-2043A84B4913}" dt="2025-09-18T05:50:15.946" v="361" actId="20577"/>
          <ac:spMkLst>
            <pc:docMk/>
            <pc:sldMk cId="2494795728" sldId="266"/>
            <ac:spMk id="3" creationId="{D1919175-39B8-E463-AF6B-A2FF699D6D35}"/>
          </ac:spMkLst>
        </pc:spChg>
        <pc:spChg chg="add mod">
          <ac:chgData name="게스트 사용자" userId="" providerId="Windows Live" clId="Web-{87754891-974E-159D-6F96-2043A84B4913}" dt="2025-09-18T00:53:23.603" v="57"/>
          <ac:spMkLst>
            <pc:docMk/>
            <pc:sldMk cId="2494795728" sldId="266"/>
            <ac:spMk id="6" creationId="{46BC80D7-4169-A43B-2613-F25C785A0C63}"/>
          </ac:spMkLst>
        </pc:spChg>
        <pc:spChg chg="add del mod">
          <ac:chgData name="게스트 사용자" userId="" providerId="Windows Live" clId="Web-{87754891-974E-159D-6F96-2043A84B4913}" dt="2025-09-18T00:57:22.674" v="82"/>
          <ac:spMkLst>
            <pc:docMk/>
            <pc:sldMk cId="2494795728" sldId="266"/>
            <ac:spMk id="7" creationId="{7ABB4701-2A16-124A-7D81-994F8D14E582}"/>
          </ac:spMkLst>
        </pc:spChg>
        <pc:spChg chg="add del">
          <ac:chgData name="게스트 사용자" userId="" providerId="Windows Live" clId="Web-{87754891-974E-159D-6F96-2043A84B4913}" dt="2025-09-18T00:56:28.235" v="75"/>
          <ac:spMkLst>
            <pc:docMk/>
            <pc:sldMk cId="2494795728" sldId="266"/>
            <ac:spMk id="8" creationId="{9AE11BD1-7840-0DED-C684-AE817BDEAA80}"/>
          </ac:spMkLst>
        </pc:spChg>
        <pc:spChg chg="add del">
          <ac:chgData name="게스트 사용자" userId="" providerId="Windows Live" clId="Web-{87754891-974E-159D-6F96-2043A84B4913}" dt="2025-09-18T00:56:57.986" v="81"/>
          <ac:spMkLst>
            <pc:docMk/>
            <pc:sldMk cId="2494795728" sldId="266"/>
            <ac:spMk id="9" creationId="{1D18D581-7F56-3240-92DD-C4E6D50DE3B3}"/>
          </ac:spMkLst>
        </pc:spChg>
        <pc:spChg chg="add del mod">
          <ac:chgData name="게스트 사용자" userId="" providerId="Windows Live" clId="Web-{87754891-974E-159D-6F96-2043A84B4913}" dt="2025-09-18T00:56:54.517" v="80"/>
          <ac:spMkLst>
            <pc:docMk/>
            <pc:sldMk cId="2494795728" sldId="266"/>
            <ac:spMk id="10" creationId="{F4EEC0F8-2CF5-BC93-2063-E6302E884DA6}"/>
          </ac:spMkLst>
        </pc:spChg>
        <pc:spChg chg="add del">
          <ac:chgData name="게스트 사용자" userId="" providerId="Windows Live" clId="Web-{87754891-974E-159D-6F96-2043A84B4913}" dt="2025-09-18T00:57:35.175" v="84"/>
          <ac:spMkLst>
            <pc:docMk/>
            <pc:sldMk cId="2494795728" sldId="266"/>
            <ac:spMk id="11" creationId="{F638C4E4-94BB-2BCD-62B6-E8BE9466E12C}"/>
          </ac:spMkLst>
        </pc:spChg>
        <pc:spChg chg="add mod">
          <ac:chgData name="게스트 사용자" userId="" providerId="Windows Live" clId="Web-{87754891-974E-159D-6F96-2043A84B4913}" dt="2025-09-18T03:01:19.361" v="105" actId="20577"/>
          <ac:spMkLst>
            <pc:docMk/>
            <pc:sldMk cId="2494795728" sldId="266"/>
            <ac:spMk id="12" creationId="{B1B1CBA0-7501-872D-DC12-5F7D1DB7E2C5}"/>
          </ac:spMkLst>
        </pc:spChg>
        <pc:picChg chg="add mod ord">
          <ac:chgData name="게스트 사용자" userId="" providerId="Windows Live" clId="Web-{87754891-974E-159D-6F96-2043A84B4913}" dt="2025-09-18T00:51:02.297" v="43" actId="14100"/>
          <ac:picMkLst>
            <pc:docMk/>
            <pc:sldMk cId="2494795728" sldId="266"/>
            <ac:picMk id="4" creationId="{B843800A-4D5D-1CD2-C447-B1F99785831C}"/>
          </ac:picMkLst>
        </pc:picChg>
        <pc:picChg chg="add del mod">
          <ac:chgData name="게스트 사용자" userId="" providerId="Windows Live" clId="Web-{87754891-974E-159D-6F96-2043A84B4913}" dt="2025-09-18T00:52:04.864" v="46"/>
          <ac:picMkLst>
            <pc:docMk/>
            <pc:sldMk cId="2494795728" sldId="266"/>
            <ac:picMk id="5" creationId="{B73F58E3-BCD7-B568-0491-B9AF7DFE1036}"/>
          </ac:picMkLst>
        </pc:picChg>
      </pc:sldChg>
      <pc:sldChg chg="addSp delSp modSp new">
        <pc:chgData name="게스트 사용자" userId="" providerId="Windows Live" clId="Web-{87754891-974E-159D-6F96-2043A84B4913}" dt="2025-09-18T05:51:28.055" v="366" actId="20577"/>
        <pc:sldMkLst>
          <pc:docMk/>
          <pc:sldMk cId="335102134" sldId="267"/>
        </pc:sldMkLst>
        <pc:spChg chg="add del">
          <ac:chgData name="게스트 사용자" userId="" providerId="Windows Live" clId="Web-{87754891-974E-159D-6F96-2043A84B4913}" dt="2025-09-18T05:48:44.509" v="331"/>
          <ac:spMkLst>
            <pc:docMk/>
            <pc:sldMk cId="335102134" sldId="267"/>
            <ac:spMk id="2" creationId="{0AFB75A5-FE8B-3F8C-BFEB-2546A9CF3626}"/>
          </ac:spMkLst>
        </pc:spChg>
        <pc:spChg chg="add mod">
          <ac:chgData name="게스트 사용자" userId="" providerId="Windows Live" clId="Web-{87754891-974E-159D-6F96-2043A84B4913}" dt="2025-09-18T05:51:28.055" v="366" actId="20577"/>
          <ac:spMkLst>
            <pc:docMk/>
            <pc:sldMk cId="335102134" sldId="267"/>
            <ac:spMk id="3" creationId="{FF0A4659-435E-EECE-0B83-28B5534442C5}"/>
          </ac:spMkLst>
        </pc:spChg>
      </pc:sldChg>
      <pc:sldChg chg="new del">
        <pc:chgData name="게스트 사용자" userId="" providerId="Windows Live" clId="Web-{87754891-974E-159D-6F96-2043A84B4913}" dt="2025-09-18T05:51:36.461" v="368"/>
        <pc:sldMkLst>
          <pc:docMk/>
          <pc:sldMk cId="924165016" sldId="268"/>
        </pc:sldMkLst>
      </pc:sldChg>
      <pc:sldChg chg="new del">
        <pc:chgData name="게스트 사용자" userId="" providerId="Windows Live" clId="Web-{87754891-974E-159D-6F96-2043A84B4913}" dt="2025-09-18T05:51:35.758" v="367"/>
        <pc:sldMkLst>
          <pc:docMk/>
          <pc:sldMk cId="708844167" sldId="269"/>
        </pc:sldMkLst>
      </pc:sldChg>
      <pc:sldChg chg="addSp delSp modSp new">
        <pc:chgData name="게스트 사용자" userId="" providerId="Windows Live" clId="Web-{87754891-974E-159D-6F96-2043A84B4913}" dt="2025-09-18T06:04:21.512" v="413"/>
        <pc:sldMkLst>
          <pc:docMk/>
          <pc:sldMk cId="2784926032" sldId="270"/>
        </pc:sldMkLst>
        <pc:spChg chg="add mod">
          <ac:chgData name="게스트 사용자" userId="" providerId="Windows Live" clId="Web-{87754891-974E-159D-6F96-2043A84B4913}" dt="2025-09-18T05:12:39.005" v="196" actId="20577"/>
          <ac:spMkLst>
            <pc:docMk/>
            <pc:sldMk cId="2784926032" sldId="270"/>
            <ac:spMk id="3" creationId="{03F41490-D0BC-B3BB-1A75-25D527DA5382}"/>
          </ac:spMkLst>
        </pc:spChg>
        <pc:spChg chg="add del mod">
          <ac:chgData name="게스트 사용자" userId="" providerId="Windows Live" clId="Web-{87754891-974E-159D-6F96-2043A84B4913}" dt="2025-09-18T05:32:42.203" v="314"/>
          <ac:spMkLst>
            <pc:docMk/>
            <pc:sldMk cId="2784926032" sldId="270"/>
            <ac:spMk id="4" creationId="{B854531B-5D9B-1F1F-7E91-D0B141342A4F}"/>
          </ac:spMkLst>
        </pc:spChg>
        <pc:spChg chg="add">
          <ac:chgData name="게스트 사용자" userId="" providerId="Windows Live" clId="Web-{87754891-974E-159D-6F96-2043A84B4913}" dt="2025-09-18T06:04:21.512" v="413"/>
          <ac:spMkLst>
            <pc:docMk/>
            <pc:sldMk cId="2784926032" sldId="270"/>
            <ac:spMk id="6" creationId="{CE7EAE93-2BD3-229B-4B7F-74FBF47B0E1E}"/>
          </ac:spMkLst>
        </pc:spChg>
      </pc:sldChg>
      <pc:sldChg chg="addSp modSp new">
        <pc:chgData name="게스트 사용자" userId="" providerId="Windows Live" clId="Web-{87754891-974E-159D-6F96-2043A84B4913}" dt="2025-09-18T06:04:25.590" v="414"/>
        <pc:sldMkLst>
          <pc:docMk/>
          <pc:sldMk cId="3883687676" sldId="271"/>
        </pc:sldMkLst>
        <pc:spChg chg="add mod">
          <ac:chgData name="게스트 사용자" userId="" providerId="Windows Live" clId="Web-{87754891-974E-159D-6F96-2043A84B4913}" dt="2025-09-18T05:15:30.499" v="234" actId="20577"/>
          <ac:spMkLst>
            <pc:docMk/>
            <pc:sldMk cId="3883687676" sldId="271"/>
            <ac:spMk id="3" creationId="{3FA58BA4-3171-A430-662A-509880DF1F80}"/>
          </ac:spMkLst>
        </pc:spChg>
        <pc:spChg chg="add">
          <ac:chgData name="게스트 사용자" userId="" providerId="Windows Live" clId="Web-{87754891-974E-159D-6F96-2043A84B4913}" dt="2025-09-18T05:32:55.876" v="319"/>
          <ac:spMkLst>
            <pc:docMk/>
            <pc:sldMk cId="3883687676" sldId="271"/>
            <ac:spMk id="5" creationId="{355D4E85-89AD-4F73-5405-2FA248D82982}"/>
          </ac:spMkLst>
        </pc:spChg>
        <pc:spChg chg="add">
          <ac:chgData name="게스트 사용자" userId="" providerId="Windows Live" clId="Web-{87754891-974E-159D-6F96-2043A84B4913}" dt="2025-09-18T05:32:55.876" v="320"/>
          <ac:spMkLst>
            <pc:docMk/>
            <pc:sldMk cId="3883687676" sldId="271"/>
            <ac:spMk id="7" creationId="{5A22EBC9-797B-9ACD-8D10-08F2BC8CB1EA}"/>
          </ac:spMkLst>
        </pc:spChg>
        <pc:spChg chg="add">
          <ac:chgData name="게스트 사용자" userId="" providerId="Windows Live" clId="Web-{87754891-974E-159D-6F96-2043A84B4913}" dt="2025-09-18T05:32:55.891" v="321"/>
          <ac:spMkLst>
            <pc:docMk/>
            <pc:sldMk cId="3883687676" sldId="271"/>
            <ac:spMk id="9" creationId="{8BE4262B-06D3-5991-38BA-430C58957B9C}"/>
          </ac:spMkLst>
        </pc:spChg>
        <pc:spChg chg="add">
          <ac:chgData name="게스트 사용자" userId="" providerId="Windows Live" clId="Web-{87754891-974E-159D-6F96-2043A84B4913}" dt="2025-09-18T05:32:55.907" v="322"/>
          <ac:spMkLst>
            <pc:docMk/>
            <pc:sldMk cId="3883687676" sldId="271"/>
            <ac:spMk id="11" creationId="{2B4ADE13-7D0E-32F1-BE96-0113FD6EE576}"/>
          </ac:spMkLst>
        </pc:spChg>
        <pc:spChg chg="add">
          <ac:chgData name="게스트 사용자" userId="" providerId="Windows Live" clId="Web-{87754891-974E-159D-6F96-2043A84B4913}" dt="2025-09-18T05:32:55.923" v="323"/>
          <ac:spMkLst>
            <pc:docMk/>
            <pc:sldMk cId="3883687676" sldId="271"/>
            <ac:spMk id="13" creationId="{E5E3FE6D-DC8B-1C4D-5377-75310D3F75B4}"/>
          </ac:spMkLst>
        </pc:spChg>
        <pc:spChg chg="add">
          <ac:chgData name="게스트 사용자" userId="" providerId="Windows Live" clId="Web-{87754891-974E-159D-6F96-2043A84B4913}" dt="2025-09-18T05:32:55.938" v="324"/>
          <ac:spMkLst>
            <pc:docMk/>
            <pc:sldMk cId="3883687676" sldId="271"/>
            <ac:spMk id="15" creationId="{17DE9C42-8785-2125-D925-45662CA69DA0}"/>
          </ac:spMkLst>
        </pc:spChg>
        <pc:spChg chg="add mod">
          <ac:chgData name="게스트 사용자" userId="" providerId="Windows Live" clId="Web-{87754891-974E-159D-6F96-2043A84B4913}" dt="2025-09-18T05:57:05.193" v="385" actId="20577"/>
          <ac:spMkLst>
            <pc:docMk/>
            <pc:sldMk cId="3883687676" sldId="271"/>
            <ac:spMk id="19" creationId="{7358DC74-39EA-8052-A3F5-70958D26552B}"/>
          </ac:spMkLst>
        </pc:spChg>
        <pc:spChg chg="add">
          <ac:chgData name="게스트 사용자" userId="" providerId="Windows Live" clId="Web-{87754891-974E-159D-6F96-2043A84B4913}" dt="2025-09-18T05:32:56.001" v="327"/>
          <ac:spMkLst>
            <pc:docMk/>
            <pc:sldMk cId="3883687676" sldId="271"/>
            <ac:spMk id="21" creationId="{DCC7C65E-187F-A120-B8B0-A4A7511D4C86}"/>
          </ac:spMkLst>
        </pc:spChg>
        <pc:spChg chg="add">
          <ac:chgData name="게스트 사용자" userId="" providerId="Windows Live" clId="Web-{87754891-974E-159D-6F96-2043A84B4913}" dt="2025-09-18T05:32:56.032" v="328"/>
          <ac:spMkLst>
            <pc:docMk/>
            <pc:sldMk cId="3883687676" sldId="271"/>
            <ac:spMk id="23" creationId="{2924BEA6-4A16-03DA-F78E-4B13F56908BC}"/>
          </ac:spMkLst>
        </pc:spChg>
        <pc:spChg chg="add">
          <ac:chgData name="게스트 사용자" userId="" providerId="Windows Live" clId="Web-{87754891-974E-159D-6F96-2043A84B4913}" dt="2025-09-18T06:04:25.590" v="414"/>
          <ac:spMkLst>
            <pc:docMk/>
            <pc:sldMk cId="3883687676" sldId="271"/>
            <ac:spMk id="25" creationId="{42C5F977-8238-FA82-D7E6-EBF91D8F9817}"/>
          </ac:spMkLst>
        </pc:spChg>
        <pc:picChg chg="add mod">
          <ac:chgData name="게스트 사용자" userId="" providerId="Windows Live" clId="Web-{87754891-974E-159D-6F96-2043A84B4913}" dt="2025-09-18T05:33:00.204" v="329" actId="1076"/>
          <ac:picMkLst>
            <pc:docMk/>
            <pc:sldMk cId="3883687676" sldId="271"/>
            <ac:picMk id="17" creationId="{98CC4200-6E34-5E11-3B8D-448736F55124}"/>
          </ac:picMkLst>
        </pc:picChg>
      </pc:sldChg>
      <pc:sldChg chg="addSp modSp add replId">
        <pc:chgData name="게스트 사용자" userId="" providerId="Windows Live" clId="Web-{87754891-974E-159D-6F96-2043A84B4913}" dt="2025-09-18T06:04:41.216" v="416"/>
        <pc:sldMkLst>
          <pc:docMk/>
          <pc:sldMk cId="592129268" sldId="272"/>
        </pc:sldMkLst>
        <pc:spChg chg="mod">
          <ac:chgData name="게스트 사용자" userId="" providerId="Windows Live" clId="Web-{87754891-974E-159D-6F96-2043A84B4913}" dt="2025-09-18T06:03:25.368" v="403" actId="14100"/>
          <ac:spMkLst>
            <pc:docMk/>
            <pc:sldMk cId="592129268" sldId="272"/>
            <ac:spMk id="3" creationId="{D5E916CF-18C1-A155-AD6A-A959CDAD5CB4}"/>
          </ac:spMkLst>
        </pc:spChg>
        <pc:spChg chg="add">
          <ac:chgData name="게스트 사용자" userId="" providerId="Windows Live" clId="Web-{87754891-974E-159D-6F96-2043A84B4913}" dt="2025-09-18T06:04:41.216" v="416"/>
          <ac:spMkLst>
            <pc:docMk/>
            <pc:sldMk cId="592129268" sldId="272"/>
            <ac:spMk id="4" creationId="{9E561F12-6B84-BF79-D145-141B960C8C3F}"/>
          </ac:spMkLst>
        </pc:spChg>
      </pc:sldChg>
      <pc:sldChg chg="add del replId">
        <pc:chgData name="게스트 사용자" userId="" providerId="Windows Live" clId="Web-{87754891-974E-159D-6F96-2043A84B4913}" dt="2025-09-18T06:04:13.121" v="412"/>
        <pc:sldMkLst>
          <pc:docMk/>
          <pc:sldMk cId="320608540" sldId="273"/>
        </pc:sldMkLst>
      </pc:sldChg>
    </pc:docChg>
  </pc:docChgLst>
  <pc:docChgLst>
    <pc:chgData name="게스트 사용자" providerId="Windows Live" clId="Web-{5B796B07-7CFD-6CA6-90BD-E520D5D5FBF8}"/>
    <pc:docChg chg="modSld sldOrd modMainMaster">
      <pc:chgData name="게스트 사용자" userId="" providerId="Windows Live" clId="Web-{5B796B07-7CFD-6CA6-90BD-E520D5D5FBF8}" dt="2025-09-18T11:06:57.291" v="149" actId="1076"/>
      <pc:docMkLst>
        <pc:docMk/>
      </pc:docMkLst>
      <pc:sldChg chg="modSp">
        <pc:chgData name="게스트 사용자" userId="" providerId="Windows Live" clId="Web-{5B796B07-7CFD-6CA6-90BD-E520D5D5FBF8}" dt="2025-09-18T09:25:33.145" v="94" actId="20577"/>
        <pc:sldMkLst>
          <pc:docMk/>
          <pc:sldMk cId="0" sldId="257"/>
        </pc:sldMkLst>
        <pc:spChg chg="mod">
          <ac:chgData name="게스트 사용자" userId="" providerId="Windows Live" clId="Web-{5B796B07-7CFD-6CA6-90BD-E520D5D5FBF8}" dt="2025-09-18T09:24:28.891" v="67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게스트 사용자" userId="" providerId="Windows Live" clId="Web-{5B796B07-7CFD-6CA6-90BD-E520D5D5FBF8}" dt="2025-09-18T09:25:33.145" v="94" actId="20577"/>
          <ac:spMkLst>
            <pc:docMk/>
            <pc:sldMk cId="0" sldId="257"/>
            <ac:spMk id="13" creationId="{00000000-0000-0000-0000-000000000000}"/>
          </ac:spMkLst>
        </pc:spChg>
        <pc:spChg chg="mod">
          <ac:chgData name="게스트 사용자" userId="" providerId="Windows Live" clId="Web-{5B796B07-7CFD-6CA6-90BD-E520D5D5FBF8}" dt="2025-09-18T09:24:45.627" v="71" actId="20577"/>
          <ac:spMkLst>
            <pc:docMk/>
            <pc:sldMk cId="0" sldId="257"/>
            <ac:spMk id="18" creationId="{00000000-0000-0000-0000-000000000000}"/>
          </ac:spMkLst>
        </pc:spChg>
      </pc:sldChg>
      <pc:sldChg chg="ord">
        <pc:chgData name="게스트 사용자" userId="" providerId="Windows Live" clId="Web-{5B796B07-7CFD-6CA6-90BD-E520D5D5FBF8}" dt="2025-09-18T09:50:45.163" v="139"/>
        <pc:sldMkLst>
          <pc:docMk/>
          <pc:sldMk cId="0" sldId="258"/>
        </pc:sldMkLst>
      </pc:sldChg>
      <pc:sldChg chg="ord">
        <pc:chgData name="게스트 사용자" userId="" providerId="Windows Live" clId="Web-{5B796B07-7CFD-6CA6-90BD-E520D5D5FBF8}" dt="2025-09-18T09:26:41.084" v="96"/>
        <pc:sldMkLst>
          <pc:docMk/>
          <pc:sldMk cId="0" sldId="260"/>
        </pc:sldMkLst>
      </pc:sldChg>
      <pc:sldChg chg="ord">
        <pc:chgData name="게스트 사용자" userId="" providerId="Windows Live" clId="Web-{5B796B07-7CFD-6CA6-90BD-E520D5D5FBF8}" dt="2025-09-18T09:04:09.535" v="50"/>
        <pc:sldMkLst>
          <pc:docMk/>
          <pc:sldMk cId="0" sldId="263"/>
        </pc:sldMkLst>
      </pc:sldChg>
      <pc:sldChg chg="addSp delSp modSp">
        <pc:chgData name="게스트 사용자" userId="" providerId="Windows Live" clId="Web-{5B796B07-7CFD-6CA6-90BD-E520D5D5FBF8}" dt="2025-09-18T09:18:14.202" v="58"/>
        <pc:sldMkLst>
          <pc:docMk/>
          <pc:sldMk cId="0" sldId="265"/>
        </pc:sldMkLst>
        <pc:picChg chg="add del mod">
          <ac:chgData name="게스트 사용자" userId="" providerId="Windows Live" clId="Web-{5B796B07-7CFD-6CA6-90BD-E520D5D5FBF8}" dt="2025-09-18T09:18:14.202" v="58"/>
          <ac:picMkLst>
            <pc:docMk/>
            <pc:sldMk cId="0" sldId="265"/>
            <ac:picMk id="3" creationId="{826A9EF0-2A2E-3670-357C-63CE7006E7FF}"/>
          </ac:picMkLst>
        </pc:picChg>
      </pc:sldChg>
      <pc:sldChg chg="addSp delSp modSp">
        <pc:chgData name="게스트 사용자" userId="" providerId="Windows Live" clId="Web-{5B796B07-7CFD-6CA6-90BD-E520D5D5FBF8}" dt="2025-09-18T11:06:57.291" v="149" actId="1076"/>
        <pc:sldMkLst>
          <pc:docMk/>
          <pc:sldMk cId="2494795728" sldId="266"/>
        </pc:sldMkLst>
        <pc:spChg chg="mod">
          <ac:chgData name="게스트 사용자" userId="" providerId="Windows Live" clId="Web-{5B796B07-7CFD-6CA6-90BD-E520D5D5FBF8}" dt="2025-09-18T08:58:21.296" v="23" actId="1076"/>
          <ac:spMkLst>
            <pc:docMk/>
            <pc:sldMk cId="2494795728" sldId="266"/>
            <ac:spMk id="3" creationId="{D1919175-39B8-E463-AF6B-A2FF699D6D35}"/>
          </ac:spMkLst>
        </pc:spChg>
        <pc:picChg chg="add mod">
          <ac:chgData name="게스트 사용자" userId="" providerId="Windows Live" clId="Web-{5B796B07-7CFD-6CA6-90BD-E520D5D5FBF8}" dt="2025-09-18T11:06:57.291" v="149" actId="1076"/>
          <ac:picMkLst>
            <pc:docMk/>
            <pc:sldMk cId="2494795728" sldId="266"/>
            <ac:picMk id="3" creationId="{FA629972-01ED-B09C-59CA-ED97A0ABEBEC}"/>
          </ac:picMkLst>
        </pc:picChg>
        <pc:picChg chg="add del mod">
          <ac:chgData name="게스트 사용자" userId="" providerId="Windows Live" clId="Web-{5B796B07-7CFD-6CA6-90BD-E520D5D5FBF8}" dt="2025-09-18T08:53:13.485" v="5"/>
          <ac:picMkLst>
            <pc:docMk/>
            <pc:sldMk cId="2494795728" sldId="266"/>
            <ac:picMk id="5" creationId="{FF9D11F8-4395-CF1B-03AC-EE39AA58E38A}"/>
          </ac:picMkLst>
        </pc:picChg>
        <pc:picChg chg="add del mod">
          <ac:chgData name="게스트 사용자" userId="" providerId="Windows Live" clId="Web-{5B796B07-7CFD-6CA6-90BD-E520D5D5FBF8}" dt="2025-09-18T08:55:41.910" v="14"/>
          <ac:picMkLst>
            <pc:docMk/>
            <pc:sldMk cId="2494795728" sldId="266"/>
            <ac:picMk id="7" creationId="{41C5BE95-3FF6-987F-1723-10733D0316D6}"/>
          </ac:picMkLst>
        </pc:picChg>
        <pc:picChg chg="add del mod">
          <ac:chgData name="게스트 사용자" userId="" providerId="Windows Live" clId="Web-{5B796B07-7CFD-6CA6-90BD-E520D5D5FBF8}" dt="2025-09-18T08:54:17.580" v="11"/>
          <ac:picMkLst>
            <pc:docMk/>
            <pc:sldMk cId="2494795728" sldId="266"/>
            <ac:picMk id="8" creationId="{91AB4800-22FE-C27B-0756-DE871BD0A225}"/>
          </ac:picMkLst>
        </pc:picChg>
        <pc:picChg chg="add del mod">
          <ac:chgData name="게스트 사용자" userId="" providerId="Windows Live" clId="Web-{5B796B07-7CFD-6CA6-90BD-E520D5D5FBF8}" dt="2025-09-18T08:55:38.550" v="13"/>
          <ac:picMkLst>
            <pc:docMk/>
            <pc:sldMk cId="2494795728" sldId="266"/>
            <ac:picMk id="9" creationId="{045925C0-EC60-24A8-93BA-B3ED734F1F27}"/>
          </ac:picMkLst>
        </pc:picChg>
        <pc:picChg chg="add del mod">
          <ac:chgData name="게스트 사용자" userId="" providerId="Windows Live" clId="Web-{5B796B07-7CFD-6CA6-90BD-E520D5D5FBF8}" dt="2025-09-18T11:06:47.681" v="145"/>
          <ac:picMkLst>
            <pc:docMk/>
            <pc:sldMk cId="2494795728" sldId="266"/>
            <ac:picMk id="10" creationId="{9A2B99A0-B84C-8A8C-8A4D-BDB740D0BE16}"/>
          </ac:picMkLst>
        </pc:picChg>
        <pc:picChg chg="add del mod">
          <ac:chgData name="게스트 사용자" userId="" providerId="Windows Live" clId="Web-{5B796B07-7CFD-6CA6-90BD-E520D5D5FBF8}" dt="2025-09-18T11:06:49.337" v="146"/>
          <ac:picMkLst>
            <pc:docMk/>
            <pc:sldMk cId="2494795728" sldId="266"/>
            <ac:picMk id="11" creationId="{B808442F-B559-2218-C734-8ED6EA657C8D}"/>
          </ac:picMkLst>
        </pc:picChg>
      </pc:sldChg>
      <pc:sldChg chg="ord">
        <pc:chgData name="게스트 사용자" userId="" providerId="Windows Live" clId="Web-{5B796B07-7CFD-6CA6-90BD-E520D5D5FBF8}" dt="2025-09-18T09:50:32.319" v="136"/>
        <pc:sldMkLst>
          <pc:docMk/>
          <pc:sldMk cId="2784926032" sldId="270"/>
        </pc:sldMkLst>
      </pc:sldChg>
      <pc:sldChg chg="ord">
        <pc:chgData name="게스트 사용자" userId="" providerId="Windows Live" clId="Web-{5B796B07-7CFD-6CA6-90BD-E520D5D5FBF8}" dt="2025-09-18T09:50:39.882" v="138"/>
        <pc:sldMkLst>
          <pc:docMk/>
          <pc:sldMk cId="3883687676" sldId="271"/>
        </pc:sldMkLst>
      </pc:sldChg>
      <pc:sldChg chg="modSp ord">
        <pc:chgData name="게스트 사용자" userId="" providerId="Windows Live" clId="Web-{5B796B07-7CFD-6CA6-90BD-E520D5D5FBF8}" dt="2025-09-18T09:04:32.691" v="53"/>
        <pc:sldMkLst>
          <pc:docMk/>
          <pc:sldMk cId="592129268" sldId="272"/>
        </pc:sldMkLst>
        <pc:spChg chg="mod">
          <ac:chgData name="게스트 사용자" userId="" providerId="Windows Live" clId="Web-{5B796B07-7CFD-6CA6-90BD-E520D5D5FBF8}" dt="2025-09-18T09:04:24.004" v="52" actId="20577"/>
          <ac:spMkLst>
            <pc:docMk/>
            <pc:sldMk cId="592129268" sldId="272"/>
            <ac:spMk id="3" creationId="{D5E916CF-18C1-A155-AD6A-A959CDAD5CB4}"/>
          </ac:spMkLst>
        </pc:spChg>
        <pc:picChg chg="mod">
          <ac:chgData name="게스트 사용자" userId="" providerId="Windows Live" clId="Web-{5B796B07-7CFD-6CA6-90BD-E520D5D5FBF8}" dt="2025-09-18T09:04:21.441" v="51" actId="1076"/>
          <ac:picMkLst>
            <pc:docMk/>
            <pc:sldMk cId="592129268" sldId="272"/>
            <ac:picMk id="5" creationId="{487CB528-0F6C-A639-B023-9D8BC214794E}"/>
          </ac:picMkLst>
        </pc:picChg>
      </pc:sldChg>
      <pc:sldChg chg="modSp ord">
        <pc:chgData name="게스트 사용자" userId="" providerId="Windows Live" clId="Web-{5B796B07-7CFD-6CA6-90BD-E520D5D5FBF8}" dt="2025-09-18T09:23:47.923" v="63" actId="20577"/>
        <pc:sldMkLst>
          <pc:docMk/>
          <pc:sldMk cId="3315500626" sldId="274"/>
        </pc:sldMkLst>
        <pc:spChg chg="mod">
          <ac:chgData name="게스트 사용자" userId="" providerId="Windows Live" clId="Web-{5B796B07-7CFD-6CA6-90BD-E520D5D5FBF8}" dt="2025-09-18T09:23:47.923" v="63" actId="20577"/>
          <ac:spMkLst>
            <pc:docMk/>
            <pc:sldMk cId="3315500626" sldId="274"/>
            <ac:spMk id="4" creationId="{CFDCAE17-E762-BF7D-4E45-F5507E1EA119}"/>
          </ac:spMkLst>
        </pc:spChg>
      </pc:sldChg>
      <pc:sldChg chg="addSp modSp ord">
        <pc:chgData name="게스트 사용자" userId="" providerId="Windows Live" clId="Web-{5B796B07-7CFD-6CA6-90BD-E520D5D5FBF8}" dt="2025-09-18T09:50:35.351" v="137"/>
        <pc:sldMkLst>
          <pc:docMk/>
          <pc:sldMk cId="1868766482" sldId="275"/>
        </pc:sldMkLst>
        <pc:spChg chg="add mod">
          <ac:chgData name="게스트 사용자" userId="" providerId="Windows Live" clId="Web-{5B796B07-7CFD-6CA6-90BD-E520D5D5FBF8}" dt="2025-09-18T09:03:22.472" v="49" actId="20577"/>
          <ac:spMkLst>
            <pc:docMk/>
            <pc:sldMk cId="1868766482" sldId="275"/>
            <ac:spMk id="3" creationId="{127A563F-A163-FE1E-D6A8-4C779F4C02AF}"/>
          </ac:spMkLst>
        </pc:spChg>
        <pc:spChg chg="add mod">
          <ac:chgData name="게스트 사용자" userId="" providerId="Windows Live" clId="Web-{5B796B07-7CFD-6CA6-90BD-E520D5D5FBF8}" dt="2025-09-18T09:50:02.491" v="135" actId="1076"/>
          <ac:spMkLst>
            <pc:docMk/>
            <pc:sldMk cId="1868766482" sldId="275"/>
            <ac:spMk id="4" creationId="{AF352B98-7A93-0B47-F914-63413F4D2B8E}"/>
          </ac:spMkLst>
        </pc:spChg>
        <pc:spChg chg="add mod">
          <ac:chgData name="게스트 사용자" userId="" providerId="Windows Live" clId="Web-{5B796B07-7CFD-6CA6-90BD-E520D5D5FBF8}" dt="2025-09-18T09:49:59.319" v="134" actId="1076"/>
          <ac:spMkLst>
            <pc:docMk/>
            <pc:sldMk cId="1868766482" sldId="275"/>
            <ac:spMk id="5" creationId="{E7F73A21-61E1-5C83-EBBB-88113BE1E9C1}"/>
          </ac:spMkLst>
        </pc:spChg>
      </pc:sldChg>
      <pc:sldChg chg="modSp">
        <pc:chgData name="게스트 사용자" userId="" providerId="Windows Live" clId="Web-{5B796B07-7CFD-6CA6-90BD-E520D5D5FBF8}" dt="2025-09-18T09:02:04.832" v="37" actId="20577"/>
        <pc:sldMkLst>
          <pc:docMk/>
          <pc:sldMk cId="364552009" sldId="277"/>
        </pc:sldMkLst>
        <pc:spChg chg="mod">
          <ac:chgData name="게스트 사용자" userId="" providerId="Windows Live" clId="Web-{5B796B07-7CFD-6CA6-90BD-E520D5D5FBF8}" dt="2025-09-18T09:02:04.832" v="37" actId="20577"/>
          <ac:spMkLst>
            <pc:docMk/>
            <pc:sldMk cId="364552009" sldId="277"/>
            <ac:spMk id="4" creationId="{2B339AF7-A65A-3D81-BB04-BC1769A6BD39}"/>
          </ac:spMkLst>
        </pc:spChg>
      </pc:sldChg>
      <pc:sldChg chg="ord">
        <pc:chgData name="게스트 사용자" userId="" providerId="Windows Live" clId="Web-{5B796B07-7CFD-6CA6-90BD-E520D5D5FBF8}" dt="2025-09-18T09:53:21.414" v="144"/>
        <pc:sldMkLst>
          <pc:docMk/>
          <pc:sldMk cId="2971759539" sldId="278"/>
        </pc:sldMkLst>
      </pc:sldChg>
      <pc:sldChg chg="modSp">
        <pc:chgData name="게스트 사용자" userId="" providerId="Windows Live" clId="Web-{5B796B07-7CFD-6CA6-90BD-E520D5D5FBF8}" dt="2025-09-18T09:52:07.351" v="143" actId="20577"/>
        <pc:sldMkLst>
          <pc:docMk/>
          <pc:sldMk cId="512994640" sldId="287"/>
        </pc:sldMkLst>
        <pc:spChg chg="mod">
          <ac:chgData name="게스트 사용자" userId="" providerId="Windows Live" clId="Web-{5B796B07-7CFD-6CA6-90BD-E520D5D5FBF8}" dt="2025-09-18T09:52:07.351" v="143" actId="20577"/>
          <ac:spMkLst>
            <pc:docMk/>
            <pc:sldMk cId="512994640" sldId="287"/>
            <ac:spMk id="3" creationId="{3537A56C-74F0-1652-C5C8-0CB0F1CD2594}"/>
          </ac:spMkLst>
        </pc:spChg>
      </pc:sldChg>
      <pc:sldMasterChg chg="mod modSldLayout">
        <pc:chgData name="게스트 사용자" userId="" providerId="Windows Live" clId="Web-{5B796B07-7CFD-6CA6-90BD-E520D5D5FBF8}" dt="2025-09-18T09:44:01.110" v="98"/>
        <pc:sldMasterMkLst>
          <pc:docMk/>
          <pc:sldMasterMk cId="0" sldId="2147483648"/>
        </pc:sldMasterMkLst>
        <pc:sldLayoutChg chg="mod">
          <pc:chgData name="게스트 사용자" userId="" providerId="Windows Live" clId="Web-{5B796B07-7CFD-6CA6-90BD-E520D5D5FBF8}" dt="2025-09-18T09:44:01.110" v="98"/>
          <pc:sldLayoutMkLst>
            <pc:docMk/>
            <pc:sldMasterMk cId="0" sldId="2147483648"/>
            <pc:sldLayoutMk cId="0" sldId="2147483649"/>
          </pc:sldLayoutMkLst>
        </pc:sldLayoutChg>
        <pc:sldLayoutChg chg="mod">
          <pc:chgData name="게스트 사용자" userId="" providerId="Windows Live" clId="Web-{5B796B07-7CFD-6CA6-90BD-E520D5D5FBF8}" dt="2025-09-18T09:44:01.110" v="98"/>
          <pc:sldLayoutMkLst>
            <pc:docMk/>
            <pc:sldMasterMk cId="0" sldId="2147483648"/>
            <pc:sldLayoutMk cId="0" sldId="2147483650"/>
          </pc:sldLayoutMkLst>
        </pc:sldLayoutChg>
        <pc:sldLayoutChg chg="mod">
          <pc:chgData name="게스트 사용자" userId="" providerId="Windows Live" clId="Web-{5B796B07-7CFD-6CA6-90BD-E520D5D5FBF8}" dt="2025-09-18T09:44:01.110" v="98"/>
          <pc:sldLayoutMkLst>
            <pc:docMk/>
            <pc:sldMasterMk cId="0" sldId="2147483648"/>
            <pc:sldLayoutMk cId="0" sldId="2147483651"/>
          </pc:sldLayoutMkLst>
        </pc:sldLayoutChg>
        <pc:sldLayoutChg chg="mod">
          <pc:chgData name="게스트 사용자" userId="" providerId="Windows Live" clId="Web-{5B796B07-7CFD-6CA6-90BD-E520D5D5FBF8}" dt="2025-09-18T09:44:01.110" v="98"/>
          <pc:sldLayoutMkLst>
            <pc:docMk/>
            <pc:sldMasterMk cId="0" sldId="2147483648"/>
            <pc:sldLayoutMk cId="0" sldId="2147483652"/>
          </pc:sldLayoutMkLst>
        </pc:sldLayoutChg>
        <pc:sldLayoutChg chg="mod">
          <pc:chgData name="게스트 사용자" userId="" providerId="Windows Live" clId="Web-{5B796B07-7CFD-6CA6-90BD-E520D5D5FBF8}" dt="2025-09-18T09:44:01.110" v="98"/>
          <pc:sldLayoutMkLst>
            <pc:docMk/>
            <pc:sldMasterMk cId="0" sldId="2147483648"/>
            <pc:sldLayoutMk cId="0" sldId="2147483653"/>
          </pc:sldLayoutMkLst>
        </pc:sldLayoutChg>
        <pc:sldLayoutChg chg="mod">
          <pc:chgData name="게스트 사용자" userId="" providerId="Windows Live" clId="Web-{5B796B07-7CFD-6CA6-90BD-E520D5D5FBF8}" dt="2025-09-18T09:44:01.110" v="98"/>
          <pc:sldLayoutMkLst>
            <pc:docMk/>
            <pc:sldMasterMk cId="0" sldId="2147483648"/>
            <pc:sldLayoutMk cId="0" sldId="2147483654"/>
          </pc:sldLayoutMkLst>
        </pc:sldLayoutChg>
        <pc:sldLayoutChg chg="mod">
          <pc:chgData name="게스트 사용자" userId="" providerId="Windows Live" clId="Web-{5B796B07-7CFD-6CA6-90BD-E520D5D5FBF8}" dt="2025-09-18T09:44:01.110" v="98"/>
          <pc:sldLayoutMkLst>
            <pc:docMk/>
            <pc:sldMasterMk cId="0" sldId="2147483648"/>
            <pc:sldLayoutMk cId="0" sldId="2147483655"/>
          </pc:sldLayoutMkLst>
        </pc:sldLayoutChg>
        <pc:sldLayoutChg chg="mod">
          <pc:chgData name="게스트 사용자" userId="" providerId="Windows Live" clId="Web-{5B796B07-7CFD-6CA6-90BD-E520D5D5FBF8}" dt="2025-09-18T09:44:01.110" v="98"/>
          <pc:sldLayoutMkLst>
            <pc:docMk/>
            <pc:sldMasterMk cId="0" sldId="2147483648"/>
            <pc:sldLayoutMk cId="0" sldId="2147483656"/>
          </pc:sldLayoutMkLst>
        </pc:sldLayoutChg>
        <pc:sldLayoutChg chg="mod">
          <pc:chgData name="게스트 사용자" userId="" providerId="Windows Live" clId="Web-{5B796B07-7CFD-6CA6-90BD-E520D5D5FBF8}" dt="2025-09-18T09:44:01.110" v="98"/>
          <pc:sldLayoutMkLst>
            <pc:docMk/>
            <pc:sldMasterMk cId="0" sldId="2147483648"/>
            <pc:sldLayoutMk cId="0" sldId="2147483657"/>
          </pc:sldLayoutMkLst>
        </pc:sldLayoutChg>
        <pc:sldLayoutChg chg="mod">
          <pc:chgData name="게스트 사용자" userId="" providerId="Windows Live" clId="Web-{5B796B07-7CFD-6CA6-90BD-E520D5D5FBF8}" dt="2025-09-18T09:44:01.110" v="98"/>
          <pc:sldLayoutMkLst>
            <pc:docMk/>
            <pc:sldMasterMk cId="0" sldId="2147483648"/>
            <pc:sldLayoutMk cId="0" sldId="2147483658"/>
          </pc:sldLayoutMkLst>
        </pc:sldLayoutChg>
        <pc:sldLayoutChg chg="mod">
          <pc:chgData name="게스트 사용자" userId="" providerId="Windows Live" clId="Web-{5B796B07-7CFD-6CA6-90BD-E520D5D5FBF8}" dt="2025-09-18T09:44:01.110" v="98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게스트 사용자" providerId="Windows Live" clId="Web-{0338A666-2296-C4F7-98B2-3C942AF699DD}"/>
    <pc:docChg chg="modSld">
      <pc:chgData name="게스트 사용자" userId="" providerId="Windows Live" clId="Web-{0338A666-2296-C4F7-98B2-3C942AF699DD}" dt="2025-09-18T08:45:06.112" v="27" actId="1076"/>
      <pc:docMkLst>
        <pc:docMk/>
      </pc:docMkLst>
      <pc:sldChg chg="modSp">
        <pc:chgData name="게스트 사용자" userId="" providerId="Windows Live" clId="Web-{0338A666-2296-C4F7-98B2-3C942AF699DD}" dt="2025-09-18T06:37:39.357" v="2" actId="20577"/>
        <pc:sldMkLst>
          <pc:docMk/>
          <pc:sldMk cId="0" sldId="256"/>
        </pc:sldMkLst>
        <pc:spChg chg="mod">
          <ac:chgData name="게스트 사용자" userId="" providerId="Windows Live" clId="Web-{0338A666-2296-C4F7-98B2-3C942AF699DD}" dt="2025-09-18T06:37:39.357" v="2" actId="20577"/>
          <ac:spMkLst>
            <pc:docMk/>
            <pc:sldMk cId="0" sldId="256"/>
            <ac:spMk id="4" creationId="{00000000-0000-0000-0000-000000000000}"/>
          </ac:spMkLst>
        </pc:spChg>
      </pc:sldChg>
      <pc:sldChg chg="addSp modSp">
        <pc:chgData name="게스트 사용자" userId="" providerId="Windows Live" clId="Web-{0338A666-2296-C4F7-98B2-3C942AF699DD}" dt="2025-09-18T08:45:06.112" v="27" actId="1076"/>
        <pc:sldMkLst>
          <pc:docMk/>
          <pc:sldMk cId="681753632" sldId="273"/>
        </pc:sldMkLst>
        <pc:spChg chg="add mod">
          <ac:chgData name="게스트 사용자" userId="" providerId="Windows Live" clId="Web-{0338A666-2296-C4F7-98B2-3C942AF699DD}" dt="2025-09-18T08:29:51.392" v="15" actId="20577"/>
          <ac:spMkLst>
            <pc:docMk/>
            <pc:sldMk cId="681753632" sldId="273"/>
            <ac:spMk id="3" creationId="{DAF3DD0A-0D95-3F84-E8BE-1F291E18325A}"/>
          </ac:spMkLst>
        </pc:spChg>
        <pc:picChg chg="add mod">
          <ac:chgData name="게스트 사용자" userId="" providerId="Windows Live" clId="Web-{0338A666-2296-C4F7-98B2-3C942AF699DD}" dt="2025-09-18T08:41:52.813" v="19" actId="1076"/>
          <ac:picMkLst>
            <pc:docMk/>
            <pc:sldMk cId="681753632" sldId="273"/>
            <ac:picMk id="4" creationId="{34F78D13-4A7A-80ED-9E64-9ED39B059EC3}"/>
          </ac:picMkLst>
        </pc:picChg>
        <pc:picChg chg="add mod">
          <ac:chgData name="게스트 사용자" userId="" providerId="Windows Live" clId="Web-{0338A666-2296-C4F7-98B2-3C942AF699DD}" dt="2025-09-18T08:42:25.532" v="22" actId="1076"/>
          <ac:picMkLst>
            <pc:docMk/>
            <pc:sldMk cId="681753632" sldId="273"/>
            <ac:picMk id="5" creationId="{CEC75344-0CFA-A79F-8E28-49CA78ACF75D}"/>
          </ac:picMkLst>
        </pc:picChg>
        <pc:picChg chg="add mod">
          <ac:chgData name="게스트 사용자" userId="" providerId="Windows Live" clId="Web-{0338A666-2296-C4F7-98B2-3C942AF699DD}" dt="2025-09-18T08:42:58.439" v="24" actId="1076"/>
          <ac:picMkLst>
            <pc:docMk/>
            <pc:sldMk cId="681753632" sldId="273"/>
            <ac:picMk id="6" creationId="{59B9D27D-52D6-49FE-1364-3E17C86D66EF}"/>
          </ac:picMkLst>
        </pc:picChg>
        <pc:picChg chg="add mod">
          <ac:chgData name="게스트 사용자" userId="" providerId="Windows Live" clId="Web-{0338A666-2296-C4F7-98B2-3C942AF699DD}" dt="2025-09-18T08:45:06.112" v="27" actId="1076"/>
          <ac:picMkLst>
            <pc:docMk/>
            <pc:sldMk cId="681753632" sldId="273"/>
            <ac:picMk id="7" creationId="{8C5C7AB6-36DF-C937-A096-2D47C1DB7B78}"/>
          </ac:picMkLst>
        </pc:picChg>
      </pc:sldChg>
    </pc:docChg>
  </pc:docChgLst>
  <pc:docChgLst>
    <pc:chgData name="게스트 사용자" providerId="Windows Live" clId="Web-{1D9EFDA0-755C-B62F-2679-93796B37D8F0}"/>
    <pc:docChg chg="addSld delSld modSld sldOrd">
      <pc:chgData name="게스트 사용자" userId="" providerId="Windows Live" clId="Web-{1D9EFDA0-755C-B62F-2679-93796B37D8F0}" dt="2025-09-18T12:30:30.040" v="2132"/>
      <pc:docMkLst>
        <pc:docMk/>
      </pc:docMkLst>
      <pc:sldChg chg="addSp modSp">
        <pc:chgData name="게스트 사용자" userId="" providerId="Windows Live" clId="Web-{1D9EFDA0-755C-B62F-2679-93796B37D8F0}" dt="2025-09-18T11:16:22.565" v="2031" actId="1076"/>
        <pc:sldMkLst>
          <pc:docMk/>
          <pc:sldMk cId="0" sldId="256"/>
        </pc:sldMkLst>
        <pc:spChg chg="add mod">
          <ac:chgData name="게스트 사용자" userId="" providerId="Windows Live" clId="Web-{1D9EFDA0-755C-B62F-2679-93796B37D8F0}" dt="2025-09-18T11:15:07.607" v="1986" actId="1076"/>
          <ac:spMkLst>
            <pc:docMk/>
            <pc:sldMk cId="0" sldId="256"/>
            <ac:spMk id="5" creationId="{34B73C9C-E00D-34B6-B429-9CA02B7ADE19}"/>
          </ac:spMkLst>
        </pc:spChg>
        <pc:spChg chg="add mod">
          <ac:chgData name="게스트 사용자" userId="" providerId="Windows Live" clId="Web-{1D9EFDA0-755C-B62F-2679-93796B37D8F0}" dt="2025-09-18T11:16:22.565" v="2031" actId="1076"/>
          <ac:spMkLst>
            <pc:docMk/>
            <pc:sldMk cId="0" sldId="256"/>
            <ac:spMk id="6" creationId="{7C5BC612-3C04-FAE9-D42C-46BC98FDC7E2}"/>
          </ac:spMkLst>
        </pc:spChg>
      </pc:sldChg>
      <pc:sldChg chg="addSp delSp modSp">
        <pc:chgData name="게스트 사용자" userId="" providerId="Windows Live" clId="Web-{1D9EFDA0-755C-B62F-2679-93796B37D8F0}" dt="2025-09-18T11:25:25.038" v="2033" actId="20577"/>
        <pc:sldMkLst>
          <pc:docMk/>
          <pc:sldMk cId="0" sldId="258"/>
        </pc:sldMkLst>
        <pc:spChg chg="mod">
          <ac:chgData name="게스트 사용자" userId="" providerId="Windows Live" clId="Web-{1D9EFDA0-755C-B62F-2679-93796B37D8F0}" dt="2025-09-18T08:18:11.651" v="692" actId="20577"/>
          <ac:spMkLst>
            <pc:docMk/>
            <pc:sldMk cId="0" sldId="258"/>
            <ac:spMk id="3" creationId="{00000000-0000-0000-0000-000000000000}"/>
          </ac:spMkLst>
        </pc:spChg>
        <pc:spChg chg="del mod">
          <ac:chgData name="게스트 사용자" userId="" providerId="Windows Live" clId="Web-{1D9EFDA0-755C-B62F-2679-93796B37D8F0}" dt="2025-09-18T08:18:25.061" v="695"/>
          <ac:spMkLst>
            <pc:docMk/>
            <pc:sldMk cId="0" sldId="258"/>
            <ac:spMk id="6" creationId="{00000000-0000-0000-0000-000000000000}"/>
          </ac:spMkLst>
        </pc:spChg>
        <pc:spChg chg="mod">
          <ac:chgData name="게스트 사용자" userId="" providerId="Windows Live" clId="Web-{1D9EFDA0-755C-B62F-2679-93796B37D8F0}" dt="2025-09-18T08:16:52.674" v="685" actId="20577"/>
          <ac:spMkLst>
            <pc:docMk/>
            <pc:sldMk cId="0" sldId="258"/>
            <ac:spMk id="7" creationId="{00000000-0000-0000-0000-000000000000}"/>
          </ac:spMkLst>
        </pc:spChg>
        <pc:spChg chg="add del mod">
          <ac:chgData name="게스트 사용자" userId="" providerId="Windows Live" clId="Web-{1D9EFDA0-755C-B62F-2679-93796B37D8F0}" dt="2025-09-18T08:23:11.391" v="711"/>
          <ac:spMkLst>
            <pc:docMk/>
            <pc:sldMk cId="0" sldId="258"/>
            <ac:spMk id="8" creationId="{5F6429B4-99B0-92B8-A366-B1BAC36293DF}"/>
          </ac:spMkLst>
        </pc:spChg>
        <pc:spChg chg="del mod">
          <ac:chgData name="게스트 사용자" userId="" providerId="Windows Live" clId="Web-{1D9EFDA0-755C-B62F-2679-93796B37D8F0}" dt="2025-09-18T08:18:27.234" v="697"/>
          <ac:spMkLst>
            <pc:docMk/>
            <pc:sldMk cId="0" sldId="258"/>
            <ac:spMk id="10" creationId="{00000000-0000-0000-0000-000000000000}"/>
          </ac:spMkLst>
        </pc:spChg>
        <pc:spChg chg="add mod">
          <ac:chgData name="게스트 사용자" userId="" providerId="Windows Live" clId="Web-{1D9EFDA0-755C-B62F-2679-93796B37D8F0}" dt="2025-09-18T11:25:25.038" v="2033" actId="20577"/>
          <ac:spMkLst>
            <pc:docMk/>
            <pc:sldMk cId="0" sldId="258"/>
            <ac:spMk id="14" creationId="{24E2EAE9-3256-A380-FA19-327AC644C065}"/>
          </ac:spMkLst>
        </pc:spChg>
        <pc:spChg chg="mod">
          <ac:chgData name="게스트 사용자" userId="" providerId="Windows Live" clId="Web-{1D9EFDA0-755C-B62F-2679-93796B37D8F0}" dt="2025-09-18T08:17:28.675" v="688" actId="20577"/>
          <ac:spMkLst>
            <pc:docMk/>
            <pc:sldMk cId="0" sldId="258"/>
            <ac:spMk id="18" creationId="{E8C9DCBE-3941-3736-7C41-5F95B1176581}"/>
          </ac:spMkLst>
        </pc:spChg>
        <pc:spChg chg="del mod">
          <ac:chgData name="게스트 사용자" userId="" providerId="Windows Live" clId="Web-{1D9EFDA0-755C-B62F-2679-93796B37D8F0}" dt="2025-09-18T08:18:29.781" v="699"/>
          <ac:spMkLst>
            <pc:docMk/>
            <pc:sldMk cId="0" sldId="258"/>
            <ac:spMk id="20" creationId="{B2E7092F-34C9-A525-01F1-1089D275061B}"/>
          </ac:spMkLst>
        </pc:spChg>
        <pc:picChg chg="del">
          <ac:chgData name="게스트 사용자" userId="" providerId="Windows Live" clId="Web-{1D9EFDA0-755C-B62F-2679-93796B37D8F0}" dt="2025-09-18T08:17:39.800" v="689"/>
          <ac:picMkLst>
            <pc:docMk/>
            <pc:sldMk cId="0" sldId="258"/>
            <ac:picMk id="4" creationId="{00000000-0000-0000-0000-000000000000}"/>
          </ac:picMkLst>
        </pc:picChg>
        <pc:picChg chg="del">
          <ac:chgData name="게스트 사용자" userId="" providerId="Windows Live" clId="Web-{1D9EFDA0-755C-B62F-2679-93796B37D8F0}" dt="2025-09-18T08:18:31.219" v="700"/>
          <ac:picMkLst>
            <pc:docMk/>
            <pc:sldMk cId="0" sldId="258"/>
            <ac:picMk id="11" creationId="{00000000-0000-0000-0000-000000000000}"/>
          </ac:picMkLst>
        </pc:picChg>
        <pc:picChg chg="del mod">
          <ac:chgData name="게스트 사용자" userId="" providerId="Windows Live" clId="Web-{1D9EFDA0-755C-B62F-2679-93796B37D8F0}" dt="2025-09-18T10:14:01.940" v="1840"/>
          <ac:picMkLst>
            <pc:docMk/>
            <pc:sldMk cId="0" sldId="258"/>
            <ac:picMk id="12" creationId="{00000000-0000-0000-0000-000000000000}"/>
          </ac:picMkLst>
        </pc:picChg>
        <pc:picChg chg="add mod">
          <ac:chgData name="게스트 사용자" userId="" providerId="Windows Live" clId="Web-{1D9EFDA0-755C-B62F-2679-93796B37D8F0}" dt="2025-09-18T08:56:21.882" v="1064" actId="1076"/>
          <ac:picMkLst>
            <pc:docMk/>
            <pc:sldMk cId="0" sldId="258"/>
            <ac:picMk id="16" creationId="{E7C49642-CBB9-9F15-4D72-95F73B528EB9}"/>
          </ac:picMkLst>
        </pc:picChg>
        <pc:picChg chg="add mod">
          <ac:chgData name="게스트 사용자" userId="" providerId="Windows Live" clId="Web-{1D9EFDA0-755C-B62F-2679-93796B37D8F0}" dt="2025-09-18T08:56:13.850" v="1063" actId="1076"/>
          <ac:picMkLst>
            <pc:docMk/>
            <pc:sldMk cId="0" sldId="258"/>
            <ac:picMk id="21" creationId="{8ED7E612-D282-BFDC-BA92-7D3280D1A5D9}"/>
          </ac:picMkLst>
        </pc:picChg>
        <pc:picChg chg="add del">
          <ac:chgData name="게스트 사용자" userId="" providerId="Windows Live" clId="Web-{1D9EFDA0-755C-B62F-2679-93796B37D8F0}" dt="2025-09-18T08:55:55.316" v="1060"/>
          <ac:picMkLst>
            <pc:docMk/>
            <pc:sldMk cId="0" sldId="258"/>
            <ac:picMk id="23" creationId="{A91AC52A-2E02-5A3A-27CC-FA157B41F58C}"/>
          </ac:picMkLst>
        </pc:picChg>
        <pc:picChg chg="add mod">
          <ac:chgData name="게스트 사용자" userId="" providerId="Windows Live" clId="Web-{1D9EFDA0-755C-B62F-2679-93796B37D8F0}" dt="2025-09-18T08:56:03.942" v="1062" actId="1076"/>
          <ac:picMkLst>
            <pc:docMk/>
            <pc:sldMk cId="0" sldId="258"/>
            <ac:picMk id="25" creationId="{A7DBB967-3F55-E93F-F724-15856062F0FF}"/>
          </ac:picMkLst>
        </pc:picChg>
        <pc:picChg chg="add del mod">
          <ac:chgData name="게스트 사용자" userId="" providerId="Windows Live" clId="Web-{1D9EFDA0-755C-B62F-2679-93796B37D8F0}" dt="2025-09-18T10:15:41.786" v="1846"/>
          <ac:picMkLst>
            <pc:docMk/>
            <pc:sldMk cId="0" sldId="258"/>
            <ac:picMk id="26" creationId="{6CD9633A-1778-A206-4C4C-8B00CFD56034}"/>
          </ac:picMkLst>
        </pc:picChg>
      </pc:sldChg>
      <pc:sldChg chg="addSp delSp modSp ord">
        <pc:chgData name="게스트 사용자" userId="" providerId="Windows Live" clId="Web-{1D9EFDA0-755C-B62F-2679-93796B37D8F0}" dt="2025-09-18T11:56:43.305" v="2102" actId="20577"/>
        <pc:sldMkLst>
          <pc:docMk/>
          <pc:sldMk cId="0" sldId="259"/>
        </pc:sldMkLst>
        <pc:spChg chg="mod">
          <ac:chgData name="게스트 사용자" userId="" providerId="Windows Live" clId="Web-{1D9EFDA0-755C-B62F-2679-93796B37D8F0}" dt="2025-09-18T11:56:43.305" v="2102" actId="20577"/>
          <ac:spMkLst>
            <pc:docMk/>
            <pc:sldMk cId="0" sldId="259"/>
            <ac:spMk id="6" creationId="{00000000-0000-0000-0000-000000000000}"/>
          </ac:spMkLst>
        </pc:spChg>
        <pc:spChg chg="mod">
          <ac:chgData name="게스트 사용자" userId="" providerId="Windows Live" clId="Web-{1D9EFDA0-755C-B62F-2679-93796B37D8F0}" dt="2025-09-18T11:56:37.539" v="2096" actId="20577"/>
          <ac:spMkLst>
            <pc:docMk/>
            <pc:sldMk cId="0" sldId="259"/>
            <ac:spMk id="7" creationId="{00000000-0000-0000-0000-000000000000}"/>
          </ac:spMkLst>
        </pc:spChg>
        <pc:spChg chg="mod">
          <ac:chgData name="게스트 사용자" userId="" providerId="Windows Live" clId="Web-{1D9EFDA0-755C-B62F-2679-93796B37D8F0}" dt="2025-09-18T09:24:41.940" v="1449" actId="20577"/>
          <ac:spMkLst>
            <pc:docMk/>
            <pc:sldMk cId="0" sldId="259"/>
            <ac:spMk id="10" creationId="{00000000-0000-0000-0000-000000000000}"/>
          </ac:spMkLst>
        </pc:spChg>
        <pc:spChg chg="mod">
          <ac:chgData name="게스트 사용자" userId="" providerId="Windows Live" clId="Web-{1D9EFDA0-755C-B62F-2679-93796B37D8F0}" dt="2025-09-18T09:25:41.910" v="1474" actId="20577"/>
          <ac:spMkLst>
            <pc:docMk/>
            <pc:sldMk cId="0" sldId="259"/>
            <ac:spMk id="11" creationId="{00000000-0000-0000-0000-000000000000}"/>
          </ac:spMkLst>
        </pc:spChg>
        <pc:spChg chg="del mod">
          <ac:chgData name="게스트 사용자" userId="" providerId="Windows Live" clId="Web-{1D9EFDA0-755C-B62F-2679-93796B37D8F0}" dt="2025-09-18T09:21:20.216" v="1406"/>
          <ac:spMkLst>
            <pc:docMk/>
            <pc:sldMk cId="0" sldId="259"/>
            <ac:spMk id="14" creationId="{00000000-0000-0000-0000-000000000000}"/>
          </ac:spMkLst>
        </pc:spChg>
        <pc:spChg chg="mod">
          <ac:chgData name="게스트 사용자" userId="" providerId="Windows Live" clId="Web-{1D9EFDA0-755C-B62F-2679-93796B37D8F0}" dt="2025-09-18T09:20:37.527" v="1402"/>
          <ac:spMkLst>
            <pc:docMk/>
            <pc:sldMk cId="0" sldId="259"/>
            <ac:spMk id="15" creationId="{00000000-0000-0000-0000-000000000000}"/>
          </ac:spMkLst>
        </pc:spChg>
        <pc:spChg chg="mod">
          <ac:chgData name="게스트 사용자" userId="" providerId="Windows Live" clId="Web-{1D9EFDA0-755C-B62F-2679-93796B37D8F0}" dt="2025-09-18T09:30:11.934" v="1534" actId="14100"/>
          <ac:spMkLst>
            <pc:docMk/>
            <pc:sldMk cId="0" sldId="259"/>
            <ac:spMk id="18" creationId="{00000000-0000-0000-0000-000000000000}"/>
          </ac:spMkLst>
        </pc:spChg>
        <pc:spChg chg="mod">
          <ac:chgData name="게스트 사용자" userId="" providerId="Windows Live" clId="Web-{1D9EFDA0-755C-B62F-2679-93796B37D8F0}" dt="2025-09-18T09:31:39.957" v="1603" actId="14100"/>
          <ac:spMkLst>
            <pc:docMk/>
            <pc:sldMk cId="0" sldId="259"/>
            <ac:spMk id="19" creationId="{00000000-0000-0000-0000-000000000000}"/>
          </ac:spMkLst>
        </pc:spChg>
        <pc:spChg chg="add del mod">
          <ac:chgData name="게스트 사용자" userId="" providerId="Windows Live" clId="Web-{1D9EFDA0-755C-B62F-2679-93796B37D8F0}" dt="2025-09-18T09:21:19.216" v="1405"/>
          <ac:spMkLst>
            <pc:docMk/>
            <pc:sldMk cId="0" sldId="259"/>
            <ac:spMk id="20" creationId="{C70C0D17-01DF-2006-4EA4-70EB132208E7}"/>
          </ac:spMkLst>
        </pc:spChg>
        <pc:spChg chg="add mod">
          <ac:chgData name="게스트 사용자" userId="" providerId="Windows Live" clId="Web-{1D9EFDA0-755C-B62F-2679-93796B37D8F0}" dt="2025-09-18T09:21:50.107" v="1419" actId="1076"/>
          <ac:spMkLst>
            <pc:docMk/>
            <pc:sldMk cId="0" sldId="259"/>
            <ac:spMk id="22" creationId="{1291B300-029E-55C5-BB1F-4A6F2F30D0F0}"/>
          </ac:spMkLst>
        </pc:spChg>
        <pc:spChg chg="add del mod">
          <ac:chgData name="게스트 사용자" userId="" providerId="Windows Live" clId="Web-{1D9EFDA0-755C-B62F-2679-93796B37D8F0}" dt="2025-09-18T09:24:36.190" v="1447"/>
          <ac:spMkLst>
            <pc:docMk/>
            <pc:sldMk cId="0" sldId="259"/>
            <ac:spMk id="23" creationId="{79BFB37D-8313-C31D-A1F5-F5268BD8291D}"/>
          </ac:spMkLst>
        </pc:spChg>
      </pc:sldChg>
      <pc:sldChg chg="addSp delSp modSp">
        <pc:chgData name="게스트 사용자" userId="" providerId="Windows Live" clId="Web-{1D9EFDA0-755C-B62F-2679-93796B37D8F0}" dt="2025-09-18T10:07:32.518" v="1839" actId="1076"/>
        <pc:sldMkLst>
          <pc:docMk/>
          <pc:sldMk cId="0" sldId="260"/>
        </pc:sldMkLst>
        <pc:spChg chg="mod">
          <ac:chgData name="게스트 사용자" userId="" providerId="Windows Live" clId="Web-{1D9EFDA0-755C-B62F-2679-93796B37D8F0}" dt="2025-09-18T08:29:41.399" v="829" actId="20577"/>
          <ac:spMkLst>
            <pc:docMk/>
            <pc:sldMk cId="0" sldId="260"/>
            <ac:spMk id="2" creationId="{00000000-0000-0000-0000-000000000000}"/>
          </ac:spMkLst>
        </pc:spChg>
        <pc:spChg chg="mod">
          <ac:chgData name="게스트 사용자" userId="" providerId="Windows Live" clId="Web-{1D9EFDA0-755C-B62F-2679-93796B37D8F0}" dt="2025-09-18T10:07:28.705" v="1836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게스트 사용자" userId="" providerId="Windows Live" clId="Web-{1D9EFDA0-755C-B62F-2679-93796B37D8F0}" dt="2025-09-18T10:07:28.705" v="1837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게스트 사용자" userId="" providerId="Windows Live" clId="Web-{1D9EFDA0-755C-B62F-2679-93796B37D8F0}" dt="2025-09-18T10:07:28.721" v="1838" actId="1076"/>
          <ac:spMkLst>
            <pc:docMk/>
            <pc:sldMk cId="0" sldId="260"/>
            <ac:spMk id="5" creationId="{00000000-0000-0000-0000-000000000000}"/>
          </ac:spMkLst>
        </pc:spChg>
        <pc:spChg chg="del">
          <ac:chgData name="게스트 사용자" userId="" providerId="Windows Live" clId="Web-{1D9EFDA0-755C-B62F-2679-93796B37D8F0}" dt="2025-09-18T08:30:51.527" v="841"/>
          <ac:spMkLst>
            <pc:docMk/>
            <pc:sldMk cId="0" sldId="260"/>
            <ac:spMk id="9" creationId="{00000000-0000-0000-0000-000000000000}"/>
          </ac:spMkLst>
        </pc:spChg>
        <pc:spChg chg="del">
          <ac:chgData name="게스트 사용자" userId="" providerId="Windows Live" clId="Web-{1D9EFDA0-755C-B62F-2679-93796B37D8F0}" dt="2025-09-18T08:30:48.355" v="839"/>
          <ac:spMkLst>
            <pc:docMk/>
            <pc:sldMk cId="0" sldId="260"/>
            <ac:spMk id="11" creationId="{00000000-0000-0000-0000-000000000000}"/>
          </ac:spMkLst>
        </pc:spChg>
        <pc:spChg chg="del">
          <ac:chgData name="게스트 사용자" userId="" providerId="Windows Live" clId="Web-{1D9EFDA0-755C-B62F-2679-93796B37D8F0}" dt="2025-09-18T08:30:48.339" v="838"/>
          <ac:spMkLst>
            <pc:docMk/>
            <pc:sldMk cId="0" sldId="260"/>
            <ac:spMk id="12" creationId="{00000000-0000-0000-0000-000000000000}"/>
          </ac:spMkLst>
        </pc:spChg>
        <pc:spChg chg="del">
          <ac:chgData name="게스트 사용자" userId="" providerId="Windows Live" clId="Web-{1D9EFDA0-755C-B62F-2679-93796B37D8F0}" dt="2025-09-18T08:30:48.339" v="837"/>
          <ac:spMkLst>
            <pc:docMk/>
            <pc:sldMk cId="0" sldId="260"/>
            <ac:spMk id="13" creationId="{00000000-0000-0000-0000-000000000000}"/>
          </ac:spMkLst>
        </pc:spChg>
        <pc:spChg chg="del">
          <ac:chgData name="게스트 사용자" userId="" providerId="Windows Live" clId="Web-{1D9EFDA0-755C-B62F-2679-93796B37D8F0}" dt="2025-09-18T08:30:48.339" v="836"/>
          <ac:spMkLst>
            <pc:docMk/>
            <pc:sldMk cId="0" sldId="260"/>
            <ac:spMk id="14" creationId="{00000000-0000-0000-0000-000000000000}"/>
          </ac:spMkLst>
        </pc:spChg>
        <pc:spChg chg="del mod">
          <ac:chgData name="게스트 사용자" userId="" providerId="Windows Live" clId="Web-{1D9EFDA0-755C-B62F-2679-93796B37D8F0}" dt="2025-09-18T10:07:23.877" v="1835"/>
          <ac:spMkLst>
            <pc:docMk/>
            <pc:sldMk cId="0" sldId="260"/>
            <ac:spMk id="16" creationId="{A044C56D-54FC-447C-CF0E-245698165B03}"/>
          </ac:spMkLst>
        </pc:spChg>
        <pc:spChg chg="add mod">
          <ac:chgData name="게스트 사용자" userId="" providerId="Windows Live" clId="Web-{1D9EFDA0-755C-B62F-2679-93796B37D8F0}" dt="2025-09-18T08:40:24.845" v="966" actId="1076"/>
          <ac:spMkLst>
            <pc:docMk/>
            <pc:sldMk cId="0" sldId="260"/>
            <ac:spMk id="156" creationId="{34BE451B-99CE-5DFB-D5C4-92D704B50348}"/>
          </ac:spMkLst>
        </pc:spChg>
        <pc:spChg chg="add mod">
          <ac:chgData name="게스트 사용자" userId="" providerId="Windows Live" clId="Web-{1D9EFDA0-755C-B62F-2679-93796B37D8F0}" dt="2025-09-18T08:40:24.861" v="967" actId="1076"/>
          <ac:spMkLst>
            <pc:docMk/>
            <pc:sldMk cId="0" sldId="260"/>
            <ac:spMk id="157" creationId="{5012E3CD-93F6-3992-6240-8DFA77E4EF51}"/>
          </ac:spMkLst>
        </pc:spChg>
        <pc:spChg chg="add mod">
          <ac:chgData name="게스트 사용자" userId="" providerId="Windows Live" clId="Web-{1D9EFDA0-755C-B62F-2679-93796B37D8F0}" dt="2025-09-18T08:40:24.861" v="968" actId="1076"/>
          <ac:spMkLst>
            <pc:docMk/>
            <pc:sldMk cId="0" sldId="260"/>
            <ac:spMk id="158" creationId="{4C28FCE9-B949-A2B1-63B2-21D4C7BA108F}"/>
          </ac:spMkLst>
        </pc:spChg>
        <pc:graphicFrameChg chg="add del mod modGraphic">
          <ac:chgData name="게스트 사용자" userId="" providerId="Windows Live" clId="Web-{1D9EFDA0-755C-B62F-2679-93796B37D8F0}" dt="2025-09-18T08:33:28.140" v="869"/>
          <ac:graphicFrameMkLst>
            <pc:docMk/>
            <pc:sldMk cId="0" sldId="260"/>
            <ac:graphicFrameMk id="6" creationId="{D6AAB17C-A422-AEDD-D5F0-D0BBA0F36BE8}"/>
          </ac:graphicFrameMkLst>
        </pc:graphicFrameChg>
        <pc:graphicFrameChg chg="add del mod modGraphic">
          <ac:chgData name="게스트 사용자" userId="" providerId="Windows Live" clId="Web-{1D9EFDA0-755C-B62F-2679-93796B37D8F0}" dt="2025-09-18T08:34:21.719" v="875"/>
          <ac:graphicFrameMkLst>
            <pc:docMk/>
            <pc:sldMk cId="0" sldId="260"/>
            <ac:graphicFrameMk id="130" creationId="{2C23B67A-25D0-8EF5-BEBC-EDFADDE0A46E}"/>
          </ac:graphicFrameMkLst>
        </pc:graphicFrameChg>
        <pc:picChg chg="del">
          <ac:chgData name="게스트 사용자" userId="" providerId="Windows Live" clId="Web-{1D9EFDA0-755C-B62F-2679-93796B37D8F0}" dt="2025-09-18T08:30:48.355" v="840"/>
          <ac:picMkLst>
            <pc:docMk/>
            <pc:sldMk cId="0" sldId="260"/>
            <ac:picMk id="10" creationId="{00000000-0000-0000-0000-000000000000}"/>
          </ac:picMkLst>
        </pc:picChg>
        <pc:picChg chg="add mod">
          <ac:chgData name="게스트 사용자" userId="" providerId="Windows Live" clId="Web-{1D9EFDA0-755C-B62F-2679-93796B37D8F0}" dt="2025-09-18T10:07:32.518" v="1839" actId="1076"/>
          <ac:picMkLst>
            <pc:docMk/>
            <pc:sldMk cId="0" sldId="260"/>
            <ac:picMk id="159" creationId="{35D32921-8F96-3339-605A-DE07F7813254}"/>
          </ac:picMkLst>
        </pc:picChg>
      </pc:sldChg>
      <pc:sldChg chg="addSp delSp modSp">
        <pc:chgData name="게스트 사용자" userId="" providerId="Windows Live" clId="Web-{1D9EFDA0-755C-B62F-2679-93796B37D8F0}" dt="2025-09-18T09:10:13.586" v="1256" actId="14100"/>
        <pc:sldMkLst>
          <pc:docMk/>
          <pc:sldMk cId="0" sldId="261"/>
        </pc:sldMkLst>
        <pc:spChg chg="mod">
          <ac:chgData name="게스트 사용자" userId="" providerId="Windows Live" clId="Web-{1D9EFDA0-755C-B62F-2679-93796B37D8F0}" dt="2025-09-18T08:47:19.646" v="1030" actId="1076"/>
          <ac:spMkLst>
            <pc:docMk/>
            <pc:sldMk cId="0" sldId="261"/>
            <ac:spMk id="2" creationId="{00000000-0000-0000-0000-000000000000}"/>
          </ac:spMkLst>
        </pc:spChg>
        <pc:spChg chg="del mod">
          <ac:chgData name="게스트 사용자" userId="" providerId="Windows Live" clId="Web-{1D9EFDA0-755C-B62F-2679-93796B37D8F0}" dt="2025-09-18T08:46:53.224" v="1015"/>
          <ac:spMkLst>
            <pc:docMk/>
            <pc:sldMk cId="0" sldId="261"/>
            <ac:spMk id="3" creationId="{00000000-0000-0000-0000-000000000000}"/>
          </ac:spMkLst>
        </pc:spChg>
        <pc:spChg chg="del mod">
          <ac:chgData name="게스트 사용자" userId="" providerId="Windows Live" clId="Web-{1D9EFDA0-755C-B62F-2679-93796B37D8F0}" dt="2025-09-18T08:46:53.224" v="1014"/>
          <ac:spMkLst>
            <pc:docMk/>
            <pc:sldMk cId="0" sldId="261"/>
            <ac:spMk id="4" creationId="{00000000-0000-0000-0000-000000000000}"/>
          </ac:spMkLst>
        </pc:spChg>
        <pc:spChg chg="del">
          <ac:chgData name="게스트 사용자" userId="" providerId="Windows Live" clId="Web-{1D9EFDA0-755C-B62F-2679-93796B37D8F0}" dt="2025-09-18T08:46:53.224" v="1013"/>
          <ac:spMkLst>
            <pc:docMk/>
            <pc:sldMk cId="0" sldId="261"/>
            <ac:spMk id="5" creationId="{00000000-0000-0000-0000-000000000000}"/>
          </ac:spMkLst>
        </pc:spChg>
        <pc:spChg chg="del mod">
          <ac:chgData name="게스트 사용자" userId="" providerId="Windows Live" clId="Web-{1D9EFDA0-755C-B62F-2679-93796B37D8F0}" dt="2025-09-18T08:46:53.224" v="1012"/>
          <ac:spMkLst>
            <pc:docMk/>
            <pc:sldMk cId="0" sldId="261"/>
            <ac:spMk id="6" creationId="{00000000-0000-0000-0000-000000000000}"/>
          </ac:spMkLst>
        </pc:spChg>
        <pc:spChg chg="del">
          <ac:chgData name="게스트 사용자" userId="" providerId="Windows Live" clId="Web-{1D9EFDA0-755C-B62F-2679-93796B37D8F0}" dt="2025-09-18T08:46:53.224" v="1011"/>
          <ac:spMkLst>
            <pc:docMk/>
            <pc:sldMk cId="0" sldId="261"/>
            <ac:spMk id="7" creationId="{00000000-0000-0000-0000-000000000000}"/>
          </ac:spMkLst>
        </pc:spChg>
        <pc:spChg chg="del">
          <ac:chgData name="게스트 사용자" userId="" providerId="Windows Live" clId="Web-{1D9EFDA0-755C-B62F-2679-93796B37D8F0}" dt="2025-09-18T08:46:53.224" v="1010"/>
          <ac:spMkLst>
            <pc:docMk/>
            <pc:sldMk cId="0" sldId="261"/>
            <ac:spMk id="8" creationId="{00000000-0000-0000-0000-000000000000}"/>
          </ac:spMkLst>
        </pc:spChg>
        <pc:spChg chg="del">
          <ac:chgData name="게스트 사용자" userId="" providerId="Windows Live" clId="Web-{1D9EFDA0-755C-B62F-2679-93796B37D8F0}" dt="2025-09-18T08:46:53.224" v="1009"/>
          <ac:spMkLst>
            <pc:docMk/>
            <pc:sldMk cId="0" sldId="261"/>
            <ac:spMk id="9" creationId="{00000000-0000-0000-0000-000000000000}"/>
          </ac:spMkLst>
        </pc:spChg>
        <pc:spChg chg="del mod">
          <ac:chgData name="게스트 사용자" userId="" providerId="Windows Live" clId="Web-{1D9EFDA0-755C-B62F-2679-93796B37D8F0}" dt="2025-09-18T08:46:53.224" v="1008"/>
          <ac:spMkLst>
            <pc:docMk/>
            <pc:sldMk cId="0" sldId="261"/>
            <ac:spMk id="10" creationId="{00000000-0000-0000-0000-000000000000}"/>
          </ac:spMkLst>
        </pc:spChg>
        <pc:spChg chg="del mod">
          <ac:chgData name="게스트 사용자" userId="" providerId="Windows Live" clId="Web-{1D9EFDA0-755C-B62F-2679-93796B37D8F0}" dt="2025-09-18T08:46:53.224" v="1007"/>
          <ac:spMkLst>
            <pc:docMk/>
            <pc:sldMk cId="0" sldId="261"/>
            <ac:spMk id="11" creationId="{00000000-0000-0000-0000-000000000000}"/>
          </ac:spMkLst>
        </pc:spChg>
        <pc:spChg chg="del mod">
          <ac:chgData name="게스트 사용자" userId="" providerId="Windows Live" clId="Web-{1D9EFDA0-755C-B62F-2679-93796B37D8F0}" dt="2025-09-18T08:46:53.224" v="1006"/>
          <ac:spMkLst>
            <pc:docMk/>
            <pc:sldMk cId="0" sldId="261"/>
            <ac:spMk id="12" creationId="{00000000-0000-0000-0000-000000000000}"/>
          </ac:spMkLst>
        </pc:spChg>
        <pc:spChg chg="del mod">
          <ac:chgData name="게스트 사용자" userId="" providerId="Windows Live" clId="Web-{1D9EFDA0-755C-B62F-2679-93796B37D8F0}" dt="2025-09-18T08:46:53.224" v="1005"/>
          <ac:spMkLst>
            <pc:docMk/>
            <pc:sldMk cId="0" sldId="261"/>
            <ac:spMk id="13" creationId="{00000000-0000-0000-0000-000000000000}"/>
          </ac:spMkLst>
        </pc:spChg>
        <pc:spChg chg="del mod">
          <ac:chgData name="게스트 사용자" userId="" providerId="Windows Live" clId="Web-{1D9EFDA0-755C-B62F-2679-93796B37D8F0}" dt="2025-09-18T08:46:53.224" v="1004"/>
          <ac:spMkLst>
            <pc:docMk/>
            <pc:sldMk cId="0" sldId="261"/>
            <ac:spMk id="14" creationId="{00000000-0000-0000-0000-000000000000}"/>
          </ac:spMkLst>
        </pc:spChg>
        <pc:spChg chg="del mod">
          <ac:chgData name="게스트 사용자" userId="" providerId="Windows Live" clId="Web-{1D9EFDA0-755C-B62F-2679-93796B37D8F0}" dt="2025-09-18T08:46:53.224" v="1003"/>
          <ac:spMkLst>
            <pc:docMk/>
            <pc:sldMk cId="0" sldId="261"/>
            <ac:spMk id="15" creationId="{00000000-0000-0000-0000-000000000000}"/>
          </ac:spMkLst>
        </pc:spChg>
        <pc:spChg chg="del mod">
          <ac:chgData name="게스트 사용자" userId="" providerId="Windows Live" clId="Web-{1D9EFDA0-755C-B62F-2679-93796B37D8F0}" dt="2025-09-18T08:46:53.224" v="1002"/>
          <ac:spMkLst>
            <pc:docMk/>
            <pc:sldMk cId="0" sldId="261"/>
            <ac:spMk id="16" creationId="{00000000-0000-0000-0000-000000000000}"/>
          </ac:spMkLst>
        </pc:spChg>
        <pc:spChg chg="del">
          <ac:chgData name="게스트 사용자" userId="" providerId="Windows Live" clId="Web-{1D9EFDA0-755C-B62F-2679-93796B37D8F0}" dt="2025-09-18T08:46:54.177" v="1021"/>
          <ac:spMkLst>
            <pc:docMk/>
            <pc:sldMk cId="0" sldId="261"/>
            <ac:spMk id="17" creationId="{00000000-0000-0000-0000-000000000000}"/>
          </ac:spMkLst>
        </pc:spChg>
        <pc:spChg chg="del">
          <ac:chgData name="게스트 사용자" userId="" providerId="Windows Live" clId="Web-{1D9EFDA0-755C-B62F-2679-93796B37D8F0}" dt="2025-09-18T08:46:54.177" v="1020"/>
          <ac:spMkLst>
            <pc:docMk/>
            <pc:sldMk cId="0" sldId="261"/>
            <ac:spMk id="18" creationId="{00000000-0000-0000-0000-000000000000}"/>
          </ac:spMkLst>
        </pc:spChg>
        <pc:spChg chg="del">
          <ac:chgData name="게스트 사용자" userId="" providerId="Windows Live" clId="Web-{1D9EFDA0-755C-B62F-2679-93796B37D8F0}" dt="2025-09-18T08:46:54.177" v="1019"/>
          <ac:spMkLst>
            <pc:docMk/>
            <pc:sldMk cId="0" sldId="261"/>
            <ac:spMk id="19" creationId="{00000000-0000-0000-0000-000000000000}"/>
          </ac:spMkLst>
        </pc:spChg>
        <pc:spChg chg="del">
          <ac:chgData name="게스트 사용자" userId="" providerId="Windows Live" clId="Web-{1D9EFDA0-755C-B62F-2679-93796B37D8F0}" dt="2025-09-18T08:46:54.177" v="1018"/>
          <ac:spMkLst>
            <pc:docMk/>
            <pc:sldMk cId="0" sldId="261"/>
            <ac:spMk id="20" creationId="{00000000-0000-0000-0000-000000000000}"/>
          </ac:spMkLst>
        </pc:spChg>
        <pc:spChg chg="del">
          <ac:chgData name="게스트 사용자" userId="" providerId="Windows Live" clId="Web-{1D9EFDA0-755C-B62F-2679-93796B37D8F0}" dt="2025-09-18T08:46:57.224" v="1022"/>
          <ac:spMkLst>
            <pc:docMk/>
            <pc:sldMk cId="0" sldId="261"/>
            <ac:spMk id="21" creationId="{00000000-0000-0000-0000-000000000000}"/>
          </ac:spMkLst>
        </pc:spChg>
        <pc:spChg chg="del">
          <ac:chgData name="게스트 사용자" userId="" providerId="Windows Live" clId="Web-{1D9EFDA0-755C-B62F-2679-93796B37D8F0}" dt="2025-09-18T08:46:54.177" v="1017"/>
          <ac:spMkLst>
            <pc:docMk/>
            <pc:sldMk cId="0" sldId="261"/>
            <ac:spMk id="22" creationId="{00000000-0000-0000-0000-000000000000}"/>
          </ac:spMkLst>
        </pc:spChg>
        <pc:spChg chg="del">
          <ac:chgData name="게스트 사용자" userId="" providerId="Windows Live" clId="Web-{1D9EFDA0-755C-B62F-2679-93796B37D8F0}" dt="2025-09-18T08:46:54.177" v="1016"/>
          <ac:spMkLst>
            <pc:docMk/>
            <pc:sldMk cId="0" sldId="261"/>
            <ac:spMk id="23" creationId="{00000000-0000-0000-0000-000000000000}"/>
          </ac:spMkLst>
        </pc:spChg>
        <pc:spChg chg="del">
          <ac:chgData name="게스트 사용자" userId="" providerId="Windows Live" clId="Web-{1D9EFDA0-755C-B62F-2679-93796B37D8F0}" dt="2025-09-18T08:42:39.088" v="983"/>
          <ac:spMkLst>
            <pc:docMk/>
            <pc:sldMk cId="0" sldId="261"/>
            <ac:spMk id="24" creationId="{00000000-0000-0000-0000-000000000000}"/>
          </ac:spMkLst>
        </pc:spChg>
        <pc:spChg chg="del">
          <ac:chgData name="게스트 사용자" userId="" providerId="Windows Live" clId="Web-{1D9EFDA0-755C-B62F-2679-93796B37D8F0}" dt="2025-09-18T08:42:37.948" v="982"/>
          <ac:spMkLst>
            <pc:docMk/>
            <pc:sldMk cId="0" sldId="261"/>
            <ac:spMk id="25" creationId="{00000000-0000-0000-0000-000000000000}"/>
          </ac:spMkLst>
        </pc:spChg>
        <pc:spChg chg="del">
          <ac:chgData name="게스트 사용자" userId="" providerId="Windows Live" clId="Web-{1D9EFDA0-755C-B62F-2679-93796B37D8F0}" dt="2025-09-18T08:42:41.354" v="985"/>
          <ac:spMkLst>
            <pc:docMk/>
            <pc:sldMk cId="0" sldId="261"/>
            <ac:spMk id="26" creationId="{00000000-0000-0000-0000-000000000000}"/>
          </ac:spMkLst>
        </pc:spChg>
        <pc:spChg chg="del">
          <ac:chgData name="게스트 사용자" userId="" providerId="Windows Live" clId="Web-{1D9EFDA0-755C-B62F-2679-93796B37D8F0}" dt="2025-09-18T08:46:53.224" v="1001"/>
          <ac:spMkLst>
            <pc:docMk/>
            <pc:sldMk cId="0" sldId="261"/>
            <ac:spMk id="27" creationId="{00000000-0000-0000-0000-000000000000}"/>
          </ac:spMkLst>
        </pc:spChg>
        <pc:spChg chg="add del mod">
          <ac:chgData name="게스트 사용자" userId="" providerId="Windows Live" clId="Web-{1D9EFDA0-755C-B62F-2679-93796B37D8F0}" dt="2025-09-18T09:02:57.280" v="1122"/>
          <ac:spMkLst>
            <pc:docMk/>
            <pc:sldMk cId="0" sldId="261"/>
            <ac:spMk id="30" creationId="{3ECCD79D-BDDB-5434-E0BE-058178DE8726}"/>
          </ac:spMkLst>
        </pc:spChg>
        <pc:graphicFrameChg chg="add mod modGraphic">
          <ac:chgData name="게스트 사용자" userId="" providerId="Windows Live" clId="Web-{1D9EFDA0-755C-B62F-2679-93796B37D8F0}" dt="2025-09-18T09:10:13.586" v="1256" actId="14100"/>
          <ac:graphicFrameMkLst>
            <pc:docMk/>
            <pc:sldMk cId="0" sldId="261"/>
            <ac:graphicFrameMk id="31" creationId="{2B334229-0A37-2641-F9C2-BE32C3FBD3BF}"/>
          </ac:graphicFrameMkLst>
        </pc:graphicFrameChg>
        <pc:picChg chg="del">
          <ac:chgData name="게스트 사용자" userId="" providerId="Windows Live" clId="Web-{1D9EFDA0-755C-B62F-2679-93796B37D8F0}" dt="2025-09-18T08:42:39.870" v="984"/>
          <ac:picMkLst>
            <pc:docMk/>
            <pc:sldMk cId="0" sldId="261"/>
            <ac:picMk id="28" creationId="{00000000-0000-0000-0000-000000000000}"/>
          </ac:picMkLst>
        </pc:picChg>
      </pc:sldChg>
      <pc:sldChg chg="addSp modSp">
        <pc:chgData name="게스트 사용자" userId="" providerId="Windows Live" clId="Web-{1D9EFDA0-755C-B62F-2679-93796B37D8F0}" dt="2025-09-18T11:55:34.522" v="2062" actId="20577"/>
        <pc:sldMkLst>
          <pc:docMk/>
          <pc:sldMk cId="0" sldId="262"/>
        </pc:sldMkLst>
        <pc:spChg chg="mod">
          <ac:chgData name="게스트 사용자" userId="" providerId="Windows Live" clId="Web-{1D9EFDA0-755C-B62F-2679-93796B37D8F0}" dt="2025-09-18T11:53:23.751" v="2058" actId="20577"/>
          <ac:spMkLst>
            <pc:docMk/>
            <pc:sldMk cId="0" sldId="262"/>
            <ac:spMk id="3" creationId="{00000000-0000-0000-0000-000000000000}"/>
          </ac:spMkLst>
        </pc:spChg>
        <pc:spChg chg="mod">
          <ac:chgData name="게스트 사용자" userId="" providerId="Windows Live" clId="Web-{1D9EFDA0-755C-B62F-2679-93796B37D8F0}" dt="2025-09-18T09:12:33.715" v="1293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게스트 사용자" userId="" providerId="Windows Live" clId="Web-{1D9EFDA0-755C-B62F-2679-93796B37D8F0}" dt="2025-09-18T09:12:33.731" v="1294" actId="1076"/>
          <ac:spMkLst>
            <pc:docMk/>
            <pc:sldMk cId="0" sldId="262"/>
            <ac:spMk id="13" creationId="{00000000-0000-0000-0000-000000000000}"/>
          </ac:spMkLst>
        </pc:spChg>
        <pc:spChg chg="mod">
          <ac:chgData name="게스트 사용자" userId="" providerId="Windows Live" clId="Web-{1D9EFDA0-755C-B62F-2679-93796B37D8F0}" dt="2025-09-18T11:55:34.522" v="2062" actId="20577"/>
          <ac:spMkLst>
            <pc:docMk/>
            <pc:sldMk cId="0" sldId="262"/>
            <ac:spMk id="14" creationId="{00000000-0000-0000-0000-000000000000}"/>
          </ac:spMkLst>
        </pc:spChg>
        <pc:spChg chg="mod">
          <ac:chgData name="게스트 사용자" userId="" providerId="Windows Live" clId="Web-{1D9EFDA0-755C-B62F-2679-93796B37D8F0}" dt="2025-09-18T09:12:33.762" v="1296" actId="1076"/>
          <ac:spMkLst>
            <pc:docMk/>
            <pc:sldMk cId="0" sldId="262"/>
            <ac:spMk id="15" creationId="{00000000-0000-0000-0000-000000000000}"/>
          </ac:spMkLst>
        </pc:spChg>
        <pc:spChg chg="mod">
          <ac:chgData name="게스트 사용자" userId="" providerId="Windows Live" clId="Web-{1D9EFDA0-755C-B62F-2679-93796B37D8F0}" dt="2025-09-18T06:14:38.174" v="3" actId="20577"/>
          <ac:spMkLst>
            <pc:docMk/>
            <pc:sldMk cId="0" sldId="262"/>
            <ac:spMk id="16" creationId="{FECB000D-D9A9-1504-C7D3-77900FCB2368}"/>
          </ac:spMkLst>
        </pc:spChg>
        <pc:spChg chg="add mod">
          <ac:chgData name="게스트 사용자" userId="" providerId="Windows Live" clId="Web-{1D9EFDA0-755C-B62F-2679-93796B37D8F0}" dt="2025-09-18T09:12:33.778" v="1297" actId="1076"/>
          <ac:spMkLst>
            <pc:docMk/>
            <pc:sldMk cId="0" sldId="262"/>
            <ac:spMk id="17" creationId="{75F8F4C2-ED79-C730-3953-DA642EDF66AA}"/>
          </ac:spMkLst>
        </pc:spChg>
      </pc:sldChg>
      <pc:sldChg chg="modSp">
        <pc:chgData name="게스트 사용자" userId="" providerId="Windows Live" clId="Web-{1D9EFDA0-755C-B62F-2679-93796B37D8F0}" dt="2025-09-18T12:24:18.779" v="2130" actId="20577"/>
        <pc:sldMkLst>
          <pc:docMk/>
          <pc:sldMk cId="0" sldId="263"/>
        </pc:sldMkLst>
        <pc:spChg chg="mod">
          <ac:chgData name="게스트 사용자" userId="" providerId="Windows Live" clId="Web-{1D9EFDA0-755C-B62F-2679-93796B37D8F0}" dt="2025-09-18T12:17:12.437" v="2115" actId="20577"/>
          <ac:spMkLst>
            <pc:docMk/>
            <pc:sldMk cId="0" sldId="263"/>
            <ac:spMk id="8" creationId="{00000000-0000-0000-0000-000000000000}"/>
          </ac:spMkLst>
        </pc:spChg>
        <pc:spChg chg="mod">
          <ac:chgData name="게스트 사용자" userId="" providerId="Windows Live" clId="Web-{1D9EFDA0-755C-B62F-2679-93796B37D8F0}" dt="2025-09-18T12:24:18.779" v="2130" actId="20577"/>
          <ac:spMkLst>
            <pc:docMk/>
            <pc:sldMk cId="0" sldId="263"/>
            <ac:spMk id="9" creationId="{00000000-0000-0000-0000-000000000000}"/>
          </ac:spMkLst>
        </pc:spChg>
      </pc:sldChg>
      <pc:sldChg chg="modSp">
        <pc:chgData name="게스트 사용자" userId="" providerId="Windows Live" clId="Web-{1D9EFDA0-755C-B62F-2679-93796B37D8F0}" dt="2025-09-18T12:30:30.040" v="2132"/>
        <pc:sldMkLst>
          <pc:docMk/>
          <pc:sldMk cId="0" sldId="265"/>
        </pc:sldMkLst>
        <pc:picChg chg="mod modCrop">
          <ac:chgData name="게스트 사용자" userId="" providerId="Windows Live" clId="Web-{1D9EFDA0-755C-B62F-2679-93796B37D8F0}" dt="2025-09-18T12:30:30.040" v="2132"/>
          <ac:picMkLst>
            <pc:docMk/>
            <pc:sldMk cId="0" sldId="265"/>
            <ac:picMk id="14" creationId="{405795E9-FEA6-52F7-98FF-BBD9357DDB95}"/>
          </ac:picMkLst>
        </pc:picChg>
      </pc:sldChg>
      <pc:sldChg chg="delSp modSp">
        <pc:chgData name="게스트 사용자" userId="" providerId="Windows Live" clId="Web-{1D9EFDA0-755C-B62F-2679-93796B37D8F0}" dt="2025-09-18T10:58:16.972" v="1970" actId="1076"/>
        <pc:sldMkLst>
          <pc:docMk/>
          <pc:sldMk cId="2494795728" sldId="266"/>
        </pc:sldMkLst>
        <pc:spChg chg="del mod">
          <ac:chgData name="게스트 사용자" userId="" providerId="Windows Live" clId="Web-{1D9EFDA0-755C-B62F-2679-93796B37D8F0}" dt="2025-09-18T10:00:08.871" v="1813"/>
          <ac:spMkLst>
            <pc:docMk/>
            <pc:sldMk cId="2494795728" sldId="266"/>
            <ac:spMk id="3" creationId="{D1919175-39B8-E463-AF6B-A2FF699D6D35}"/>
          </ac:spMkLst>
        </pc:spChg>
        <pc:picChg chg="mod modCrop">
          <ac:chgData name="게스트 사용자" userId="" providerId="Windows Live" clId="Web-{1D9EFDA0-755C-B62F-2679-93796B37D8F0}" dt="2025-09-18T10:58:16.972" v="1970" actId="1076"/>
          <ac:picMkLst>
            <pc:docMk/>
            <pc:sldMk cId="2494795728" sldId="266"/>
            <ac:picMk id="10" creationId="{9A2B99A0-B84C-8A8C-8A4D-BDB740D0BE16}"/>
          </ac:picMkLst>
        </pc:picChg>
      </pc:sldChg>
      <pc:sldChg chg="delSp modSp del">
        <pc:chgData name="게스트 사용자" userId="" providerId="Windows Live" clId="Web-{1D9EFDA0-755C-B62F-2679-93796B37D8F0}" dt="2025-09-18T09:13:58.349" v="1298"/>
        <pc:sldMkLst>
          <pc:docMk/>
          <pc:sldMk cId="335102134" sldId="267"/>
        </pc:sldMkLst>
        <pc:spChg chg="del mod">
          <ac:chgData name="게스트 사용자" userId="" providerId="Windows Live" clId="Web-{1D9EFDA0-755C-B62F-2679-93796B37D8F0}" dt="2025-09-18T09:12:23.464" v="1291"/>
          <ac:spMkLst>
            <pc:docMk/>
            <pc:sldMk cId="335102134" sldId="267"/>
            <ac:spMk id="3" creationId="{FF0A4659-435E-EECE-0B83-28B5534442C5}"/>
          </ac:spMkLst>
        </pc:spChg>
      </pc:sldChg>
      <pc:sldChg chg="addSp delSp modSp ord">
        <pc:chgData name="게스트 사용자" userId="" providerId="Windows Live" clId="Web-{1D9EFDA0-755C-B62F-2679-93796B37D8F0}" dt="2025-09-18T12:09:13.556" v="2110" actId="14100"/>
        <pc:sldMkLst>
          <pc:docMk/>
          <pc:sldMk cId="2784926032" sldId="270"/>
        </pc:sldMkLst>
        <pc:spChg chg="mod">
          <ac:chgData name="게스트 사용자" userId="" providerId="Windows Live" clId="Web-{1D9EFDA0-755C-B62F-2679-93796B37D8F0}" dt="2025-09-18T10:16:04.693" v="1850" actId="1076"/>
          <ac:spMkLst>
            <pc:docMk/>
            <pc:sldMk cId="2784926032" sldId="270"/>
            <ac:spMk id="3" creationId="{03F41490-D0BC-B3BB-1A75-25D527DA5382}"/>
          </ac:spMkLst>
        </pc:spChg>
        <pc:spChg chg="add del">
          <ac:chgData name="게스트 사용자" userId="" providerId="Windows Live" clId="Web-{1D9EFDA0-755C-B62F-2679-93796B37D8F0}" dt="2025-09-18T07:27:55.537" v="152"/>
          <ac:spMkLst>
            <pc:docMk/>
            <pc:sldMk cId="2784926032" sldId="270"/>
            <ac:spMk id="6" creationId="{CE7EAE93-2BD3-229B-4B7F-74FBF47B0E1E}"/>
          </ac:spMkLst>
        </pc:spChg>
        <pc:picChg chg="add mod">
          <ac:chgData name="게스트 사용자" userId="" providerId="Windows Live" clId="Web-{1D9EFDA0-755C-B62F-2679-93796B37D8F0}" dt="2025-09-18T10:16:28.834" v="1854" actId="1076"/>
          <ac:picMkLst>
            <pc:docMk/>
            <pc:sldMk cId="2784926032" sldId="270"/>
            <ac:picMk id="2" creationId="{14AA46FA-507C-882F-F386-E25D1DDB5953}"/>
          </ac:picMkLst>
        </pc:picChg>
        <pc:picChg chg="add del mod modCrop">
          <ac:chgData name="게스트 사용자" userId="" providerId="Windows Live" clId="Web-{1D9EFDA0-755C-B62F-2679-93796B37D8F0}" dt="2025-09-18T12:08:25.022" v="2103"/>
          <ac:picMkLst>
            <pc:docMk/>
            <pc:sldMk cId="2784926032" sldId="270"/>
            <ac:picMk id="4" creationId="{F87A1B44-C545-DC4A-3D11-264349C5D0CA}"/>
          </ac:picMkLst>
        </pc:picChg>
        <pc:picChg chg="add mod">
          <ac:chgData name="게스트 사용자" userId="" providerId="Windows Live" clId="Web-{1D9EFDA0-755C-B62F-2679-93796B37D8F0}" dt="2025-09-18T12:09:13.556" v="2110" actId="14100"/>
          <ac:picMkLst>
            <pc:docMk/>
            <pc:sldMk cId="2784926032" sldId="270"/>
            <ac:picMk id="5" creationId="{141599EB-AC28-DA38-CA61-514D5DD576F1}"/>
          </ac:picMkLst>
        </pc:picChg>
      </pc:sldChg>
      <pc:sldChg chg="addSp delSp modSp">
        <pc:chgData name="게스트 사용자" userId="" providerId="Windows Live" clId="Web-{1D9EFDA0-755C-B62F-2679-93796B37D8F0}" dt="2025-09-18T08:55:38.752" v="1056" actId="1076"/>
        <pc:sldMkLst>
          <pc:docMk/>
          <pc:sldMk cId="3883687676" sldId="271"/>
        </pc:sldMkLst>
        <pc:spChg chg="add del">
          <ac:chgData name="게스트 사용자" userId="" providerId="Windows Live" clId="Web-{1D9EFDA0-755C-B62F-2679-93796B37D8F0}" dt="2025-09-18T07:45:26.324" v="353"/>
          <ac:spMkLst>
            <pc:docMk/>
            <pc:sldMk cId="3883687676" sldId="271"/>
            <ac:spMk id="2" creationId="{22661EB2-A9EA-77DD-C07E-BD5A5575AF3D}"/>
          </ac:spMkLst>
        </pc:spChg>
        <pc:spChg chg="mod">
          <ac:chgData name="게스트 사용자" userId="" providerId="Windows Live" clId="Web-{1D9EFDA0-755C-B62F-2679-93796B37D8F0}" dt="2025-09-18T07:49:56.209" v="416" actId="14100"/>
          <ac:spMkLst>
            <pc:docMk/>
            <pc:sldMk cId="3883687676" sldId="271"/>
            <ac:spMk id="3" creationId="{3FA58BA4-3171-A430-662A-509880DF1F80}"/>
          </ac:spMkLst>
        </pc:spChg>
        <pc:spChg chg="mod">
          <ac:chgData name="게스트 사용자" userId="" providerId="Windows Live" clId="Web-{1D9EFDA0-755C-B62F-2679-93796B37D8F0}" dt="2025-09-18T08:55:06.155" v="1047" actId="1076"/>
          <ac:spMkLst>
            <pc:docMk/>
            <pc:sldMk cId="3883687676" sldId="271"/>
            <ac:spMk id="5" creationId="{355D4E85-89AD-4F73-5405-2FA248D82982}"/>
          </ac:spMkLst>
        </pc:spChg>
        <pc:spChg chg="add mod">
          <ac:chgData name="게스트 사용자" userId="" providerId="Windows Live" clId="Web-{1D9EFDA0-755C-B62F-2679-93796B37D8F0}" dt="2025-09-18T08:14:45.453" v="681" actId="20577"/>
          <ac:spMkLst>
            <pc:docMk/>
            <pc:sldMk cId="3883687676" sldId="271"/>
            <ac:spMk id="6" creationId="{9D334A2A-7E8E-20F8-751B-B558BBE8C0C7}"/>
          </ac:spMkLst>
        </pc:spChg>
        <pc:spChg chg="mod">
          <ac:chgData name="게스트 사용자" userId="" providerId="Windows Live" clId="Web-{1D9EFDA0-755C-B62F-2679-93796B37D8F0}" dt="2025-09-18T08:14:48.047" v="682" actId="1076"/>
          <ac:spMkLst>
            <pc:docMk/>
            <pc:sldMk cId="3883687676" sldId="271"/>
            <ac:spMk id="9" creationId="{8BE4262B-06D3-5991-38BA-430C58957B9C}"/>
          </ac:spMkLst>
        </pc:spChg>
        <pc:spChg chg="mod">
          <ac:chgData name="게스트 사용자" userId="" providerId="Windows Live" clId="Web-{1D9EFDA0-755C-B62F-2679-93796B37D8F0}" dt="2025-09-18T08:55:06.217" v="1048" actId="1076"/>
          <ac:spMkLst>
            <pc:docMk/>
            <pc:sldMk cId="3883687676" sldId="271"/>
            <ac:spMk id="11" creationId="{2B4ADE13-7D0E-32F1-BE96-0113FD6EE576}"/>
          </ac:spMkLst>
        </pc:spChg>
        <pc:spChg chg="del mod">
          <ac:chgData name="게스트 사용자" userId="" providerId="Windows Live" clId="Web-{1D9EFDA0-755C-B62F-2679-93796B37D8F0}" dt="2025-09-18T08:07:22.846" v="582"/>
          <ac:spMkLst>
            <pc:docMk/>
            <pc:sldMk cId="3883687676" sldId="271"/>
            <ac:spMk id="15" creationId="{17DE9C42-8785-2125-D925-45662CA69DA0}"/>
          </ac:spMkLst>
        </pc:spChg>
        <pc:spChg chg="mod">
          <ac:chgData name="게스트 사용자" userId="" providerId="Windows Live" clId="Web-{1D9EFDA0-755C-B62F-2679-93796B37D8F0}" dt="2025-09-18T08:55:06.326" v="1049" actId="1076"/>
          <ac:spMkLst>
            <pc:docMk/>
            <pc:sldMk cId="3883687676" sldId="271"/>
            <ac:spMk id="19" creationId="{7358DC74-39EA-8052-A3F5-70958D26552B}"/>
          </ac:spMkLst>
        </pc:spChg>
        <pc:spChg chg="del mod">
          <ac:chgData name="게스트 사용자" userId="" providerId="Windows Live" clId="Web-{1D9EFDA0-755C-B62F-2679-93796B37D8F0}" dt="2025-09-18T07:38:47.814" v="205"/>
          <ac:spMkLst>
            <pc:docMk/>
            <pc:sldMk cId="3883687676" sldId="271"/>
            <ac:spMk id="23" creationId="{2924BEA6-4A16-03DA-F78E-4B13F56908BC}"/>
          </ac:spMkLst>
        </pc:spChg>
        <pc:picChg chg="add mod">
          <ac:chgData name="게스트 사용자" userId="" providerId="Windows Live" clId="Web-{1D9EFDA0-755C-B62F-2679-93796B37D8F0}" dt="2025-09-18T08:10:47.010" v="640" actId="1076"/>
          <ac:picMkLst>
            <pc:docMk/>
            <pc:sldMk cId="3883687676" sldId="271"/>
            <ac:picMk id="4" creationId="{5C195D38-59DE-DD99-3AAB-72FB13AB7859}"/>
          </ac:picMkLst>
        </pc:picChg>
        <pc:picChg chg="add mod">
          <ac:chgData name="게스트 사용자" userId="" providerId="Windows Live" clId="Web-{1D9EFDA0-755C-B62F-2679-93796B37D8F0}" dt="2025-09-18T08:55:12.921" v="1051" actId="1076"/>
          <ac:picMkLst>
            <pc:docMk/>
            <pc:sldMk cId="3883687676" sldId="271"/>
            <ac:picMk id="8" creationId="{54C95E72-C69D-18F8-D44B-589E86DA1D27}"/>
          </ac:picMkLst>
        </pc:picChg>
        <pc:picChg chg="add mod">
          <ac:chgData name="게스트 사용자" userId="" providerId="Windows Live" clId="Web-{1D9EFDA0-755C-B62F-2679-93796B37D8F0}" dt="2025-09-18T08:55:32.783" v="1055" actId="1076"/>
          <ac:picMkLst>
            <pc:docMk/>
            <pc:sldMk cId="3883687676" sldId="271"/>
            <ac:picMk id="10" creationId="{414FDD58-1BE5-529C-614B-D38E313C1571}"/>
          </ac:picMkLst>
        </pc:picChg>
        <pc:picChg chg="add mod">
          <ac:chgData name="게스트 사용자" userId="" providerId="Windows Live" clId="Web-{1D9EFDA0-755C-B62F-2679-93796B37D8F0}" dt="2025-09-18T08:55:38.752" v="1056" actId="1076"/>
          <ac:picMkLst>
            <pc:docMk/>
            <pc:sldMk cId="3883687676" sldId="271"/>
            <ac:picMk id="12" creationId="{098964A8-22FB-8CEE-651A-69C2CE57ECC8}"/>
          </ac:picMkLst>
        </pc:picChg>
        <pc:picChg chg="del">
          <ac:chgData name="게스트 사용자" userId="" providerId="Windows Live" clId="Web-{1D9EFDA0-755C-B62F-2679-93796B37D8F0}" dt="2025-09-18T08:18:36.673" v="701"/>
          <ac:picMkLst>
            <pc:docMk/>
            <pc:sldMk cId="3883687676" sldId="271"/>
            <ac:picMk id="17" creationId="{98CC4200-6E34-5E11-3B8D-448736F55124}"/>
          </ac:picMkLst>
        </pc:picChg>
      </pc:sldChg>
      <pc:sldChg chg="addSp delSp modSp">
        <pc:chgData name="게스트 사용자" userId="" providerId="Windows Live" clId="Web-{1D9EFDA0-755C-B62F-2679-93796B37D8F0}" dt="2025-09-18T09:00:43.571" v="1077" actId="1076"/>
        <pc:sldMkLst>
          <pc:docMk/>
          <pc:sldMk cId="592129268" sldId="272"/>
        </pc:sldMkLst>
        <pc:spChg chg="mod">
          <ac:chgData name="게스트 사용자" userId="" providerId="Windows Live" clId="Web-{1D9EFDA0-755C-B62F-2679-93796B37D8F0}" dt="2025-09-18T09:00:37.946" v="1076" actId="1076"/>
          <ac:spMkLst>
            <pc:docMk/>
            <pc:sldMk cId="592129268" sldId="272"/>
            <ac:spMk id="3" creationId="{D5E916CF-18C1-A155-AD6A-A959CDAD5CB4}"/>
          </ac:spMkLst>
        </pc:spChg>
        <pc:picChg chg="add del mod">
          <ac:chgData name="게스트 사용자" userId="" providerId="Windows Live" clId="Web-{1D9EFDA0-755C-B62F-2679-93796B37D8F0}" dt="2025-09-18T08:59:40.193" v="1069"/>
          <ac:picMkLst>
            <pc:docMk/>
            <pc:sldMk cId="592129268" sldId="272"/>
            <ac:picMk id="2" creationId="{486C1DC6-FD10-B754-5162-7DF7A475D26A}"/>
          </ac:picMkLst>
        </pc:picChg>
        <pc:picChg chg="add mod">
          <ac:chgData name="게스트 사용자" userId="" providerId="Windows Live" clId="Web-{1D9EFDA0-755C-B62F-2679-93796B37D8F0}" dt="2025-09-18T09:00:43.571" v="1077" actId="1076"/>
          <ac:picMkLst>
            <pc:docMk/>
            <pc:sldMk cId="592129268" sldId="272"/>
            <ac:picMk id="5" creationId="{487CB528-0F6C-A639-B023-9D8BC214794E}"/>
          </ac:picMkLst>
        </pc:picChg>
      </pc:sldChg>
      <pc:sldChg chg="modSp new">
        <pc:chgData name="게스트 사용자" userId="" providerId="Windows Live" clId="Web-{1D9EFDA0-755C-B62F-2679-93796B37D8F0}" dt="2025-09-18T09:18:06.349" v="1360" actId="1076"/>
        <pc:sldMkLst>
          <pc:docMk/>
          <pc:sldMk cId="681753632" sldId="273"/>
        </pc:sldMkLst>
        <pc:picChg chg="mod">
          <ac:chgData name="게스트 사용자" userId="" providerId="Windows Live" clId="Web-{1D9EFDA0-755C-B62F-2679-93796B37D8F0}" dt="2025-09-18T09:18:06.349" v="1360" actId="1076"/>
          <ac:picMkLst>
            <pc:docMk/>
            <pc:sldMk cId="681753632" sldId="273"/>
            <ac:picMk id="4" creationId="{34F78D13-4A7A-80ED-9E64-9ED39B059EC3}"/>
          </ac:picMkLst>
        </pc:picChg>
        <pc:picChg chg="mod">
          <ac:chgData name="게스트 사용자" userId="" providerId="Windows Live" clId="Web-{1D9EFDA0-755C-B62F-2679-93796B37D8F0}" dt="2025-09-18T09:18:00.208" v="1358" actId="1076"/>
          <ac:picMkLst>
            <pc:docMk/>
            <pc:sldMk cId="681753632" sldId="273"/>
            <ac:picMk id="6" creationId="{59B9D27D-52D6-49FE-1364-3E17C86D66EF}"/>
          </ac:picMkLst>
        </pc:picChg>
        <pc:picChg chg="mod">
          <ac:chgData name="게스트 사용자" userId="" providerId="Windows Live" clId="Web-{1D9EFDA0-755C-B62F-2679-93796B37D8F0}" dt="2025-09-18T09:18:02.927" v="1359" actId="1076"/>
          <ac:picMkLst>
            <pc:docMk/>
            <pc:sldMk cId="681753632" sldId="273"/>
            <ac:picMk id="7" creationId="{8C5C7AB6-36DF-C937-A096-2D47C1DB7B78}"/>
          </ac:picMkLst>
        </pc:picChg>
      </pc:sldChg>
      <pc:sldChg chg="modSp new">
        <pc:chgData name="게스트 사용자" userId="" providerId="Windows Live" clId="Web-{1D9EFDA0-755C-B62F-2679-93796B37D8F0}" dt="2025-09-18T10:34:13.519" v="1950" actId="1076"/>
        <pc:sldMkLst>
          <pc:docMk/>
          <pc:sldMk cId="3315500626" sldId="274"/>
        </pc:sldMkLst>
        <pc:spChg chg="mod">
          <ac:chgData name="게스트 사용자" userId="" providerId="Windows Live" clId="Web-{1D9EFDA0-755C-B62F-2679-93796B37D8F0}" dt="2025-09-18T09:33:30.808" v="1634" actId="20577"/>
          <ac:spMkLst>
            <pc:docMk/>
            <pc:sldMk cId="3315500626" sldId="274"/>
            <ac:spMk id="4" creationId="{CFDCAE17-E762-BF7D-4E45-F5507E1EA119}"/>
          </ac:spMkLst>
        </pc:spChg>
        <pc:spChg chg="mod">
          <ac:chgData name="게스트 사용자" userId="" providerId="Windows Live" clId="Web-{1D9EFDA0-755C-B62F-2679-93796B37D8F0}" dt="2025-09-18T10:33:45.206" v="1937" actId="1076"/>
          <ac:spMkLst>
            <pc:docMk/>
            <pc:sldMk cId="3315500626" sldId="274"/>
            <ac:spMk id="6" creationId="{F8B01D8A-05E5-CF5F-D54B-F4D40FAEE548}"/>
          </ac:spMkLst>
        </pc:spChg>
        <pc:spChg chg="mod">
          <ac:chgData name="게스트 사용자" userId="" providerId="Windows Live" clId="Web-{1D9EFDA0-755C-B62F-2679-93796B37D8F0}" dt="2025-09-18T10:34:07.097" v="1947" actId="14100"/>
          <ac:spMkLst>
            <pc:docMk/>
            <pc:sldMk cId="3315500626" sldId="274"/>
            <ac:spMk id="7" creationId="{1B918E95-B1B0-9E88-0D63-BE9511F75379}"/>
          </ac:spMkLst>
        </pc:spChg>
        <pc:spChg chg="mod">
          <ac:chgData name="게스트 사용자" userId="" providerId="Windows Live" clId="Web-{1D9EFDA0-755C-B62F-2679-93796B37D8F0}" dt="2025-09-18T10:34:13.488" v="1948" actId="1076"/>
          <ac:spMkLst>
            <pc:docMk/>
            <pc:sldMk cId="3315500626" sldId="274"/>
            <ac:spMk id="8" creationId="{0CC6A615-3DD0-A157-4BDA-127721D2D5DE}"/>
          </ac:spMkLst>
        </pc:spChg>
        <pc:spChg chg="mod">
          <ac:chgData name="게스트 사용자" userId="" providerId="Windows Live" clId="Web-{1D9EFDA0-755C-B62F-2679-93796B37D8F0}" dt="2025-09-18T10:34:13.503" v="1949" actId="1076"/>
          <ac:spMkLst>
            <pc:docMk/>
            <pc:sldMk cId="3315500626" sldId="274"/>
            <ac:spMk id="9" creationId="{3EFB1C7C-7BFB-669B-A5B9-7ACED05F2A63}"/>
          </ac:spMkLst>
        </pc:spChg>
        <pc:spChg chg="mod">
          <ac:chgData name="게스트 사용자" userId="" providerId="Windows Live" clId="Web-{1D9EFDA0-755C-B62F-2679-93796B37D8F0}" dt="2025-09-18T10:34:13.519" v="1950" actId="1076"/>
          <ac:spMkLst>
            <pc:docMk/>
            <pc:sldMk cId="3315500626" sldId="274"/>
            <ac:spMk id="10" creationId="{A4B5248F-3DD8-E2F1-1EB8-21C8A1432C4C}"/>
          </ac:spMkLst>
        </pc:spChg>
        <pc:spChg chg="mod">
          <ac:chgData name="게스트 사용자" userId="" providerId="Windows Live" clId="Web-{1D9EFDA0-755C-B62F-2679-93796B37D8F0}" dt="2025-09-18T10:33:39.643" v="1936" actId="14100"/>
          <ac:spMkLst>
            <pc:docMk/>
            <pc:sldMk cId="3315500626" sldId="274"/>
            <ac:spMk id="13" creationId="{A2DF3657-991E-8ECD-8D95-32484B9FE6A9}"/>
          </ac:spMkLst>
        </pc:spChg>
      </pc:sldChg>
      <pc:sldChg chg="new">
        <pc:chgData name="게스트 사용자" userId="" providerId="Windows Live" clId="Web-{1D9EFDA0-755C-B62F-2679-93796B37D8F0}" dt="2025-09-18T06:27:25.723" v="61"/>
        <pc:sldMkLst>
          <pc:docMk/>
          <pc:sldMk cId="1868766482" sldId="275"/>
        </pc:sldMkLst>
      </pc:sldChg>
      <pc:sldChg chg="new">
        <pc:chgData name="게스트 사용자" userId="" providerId="Windows Live" clId="Web-{1D9EFDA0-755C-B62F-2679-93796B37D8F0}" dt="2025-09-18T06:27:27.129" v="62"/>
        <pc:sldMkLst>
          <pc:docMk/>
          <pc:sldMk cId="2011155324" sldId="276"/>
        </pc:sldMkLst>
      </pc:sldChg>
      <pc:sldChg chg="addSp delSp modSp new">
        <pc:chgData name="게스트 사용자" userId="" providerId="Windows Live" clId="Web-{1D9EFDA0-755C-B62F-2679-93796B37D8F0}" dt="2025-09-18T11:50:40.384" v="2055" actId="1076"/>
        <pc:sldMkLst>
          <pc:docMk/>
          <pc:sldMk cId="364552009" sldId="277"/>
        </pc:sldMkLst>
        <pc:spChg chg="add">
          <ac:chgData name="게스트 사용자" userId="" providerId="Windows Live" clId="Web-{1D9EFDA0-755C-B62F-2679-93796B37D8F0}" dt="2025-09-18T06:30:05.142" v="82"/>
          <ac:spMkLst>
            <pc:docMk/>
            <pc:sldMk cId="364552009" sldId="277"/>
            <ac:spMk id="2" creationId="{46BC80D7-4169-A43B-2613-F25C785A0C63}"/>
          </ac:spMkLst>
        </pc:spChg>
        <pc:spChg chg="add mod">
          <ac:chgData name="게스트 사용자" userId="" providerId="Windows Live" clId="Web-{1D9EFDA0-755C-B62F-2679-93796B37D8F0}" dt="2025-09-18T11:50:36.431" v="2053" actId="1076"/>
          <ac:spMkLst>
            <pc:docMk/>
            <pc:sldMk cId="364552009" sldId="277"/>
            <ac:spMk id="4" creationId="{2B339AF7-A65A-3D81-BB04-BC1769A6BD39}"/>
          </ac:spMkLst>
        </pc:spChg>
        <pc:picChg chg="add del mod">
          <ac:chgData name="게스트 사용자" userId="" providerId="Windows Live" clId="Web-{1D9EFDA0-755C-B62F-2679-93796B37D8F0}" dt="2025-09-18T11:46:53.055" v="2047"/>
          <ac:picMkLst>
            <pc:docMk/>
            <pc:sldMk cId="364552009" sldId="277"/>
            <ac:picMk id="3" creationId="{06907A5F-1003-C64D-87A1-DBC7BDC075FC}"/>
          </ac:picMkLst>
        </pc:picChg>
        <pc:picChg chg="add del mod">
          <ac:chgData name="게스트 사용자" userId="" providerId="Windows Live" clId="Web-{1D9EFDA0-755C-B62F-2679-93796B37D8F0}" dt="2025-09-18T11:42:26.565" v="2041"/>
          <ac:picMkLst>
            <pc:docMk/>
            <pc:sldMk cId="364552009" sldId="277"/>
            <ac:picMk id="5" creationId="{D004FA0F-CE1A-59F3-B738-CA86DB6F059B}"/>
          </ac:picMkLst>
        </pc:picChg>
        <pc:picChg chg="add mod">
          <ac:chgData name="게스트 사용자" userId="" providerId="Windows Live" clId="Web-{1D9EFDA0-755C-B62F-2679-93796B37D8F0}" dt="2025-09-18T11:50:40.384" v="2055" actId="1076"/>
          <ac:picMkLst>
            <pc:docMk/>
            <pc:sldMk cId="364552009" sldId="277"/>
            <ac:picMk id="6" creationId="{0067685D-D139-B446-706E-3EEE76C02A5D}"/>
          </ac:picMkLst>
        </pc:picChg>
      </pc:sldChg>
      <pc:sldChg chg="add del replId">
        <pc:chgData name="게스트 사용자" userId="" providerId="Windows Live" clId="Web-{1D9EFDA0-755C-B62F-2679-93796B37D8F0}" dt="2025-09-18T07:45:06.432" v="349"/>
        <pc:sldMkLst>
          <pc:docMk/>
          <pc:sldMk cId="395446397" sldId="278"/>
        </pc:sldMkLst>
      </pc:sldChg>
      <pc:sldChg chg="add del replId">
        <pc:chgData name="게스트 사용자" userId="" providerId="Windows Live" clId="Web-{1D9EFDA0-755C-B62F-2679-93796B37D8F0}" dt="2025-09-18T07:45:00.119" v="347"/>
        <pc:sldMkLst>
          <pc:docMk/>
          <pc:sldMk cId="1075918191" sldId="278"/>
        </pc:sldMkLst>
      </pc:sldChg>
      <pc:sldChg chg="addSp delSp modSp">
        <pc:chgData name="게스트 사용자" userId="" providerId="Windows Live" clId="Web-{1D9EFDA0-755C-B62F-2679-93796B37D8F0}" dt="2025-09-18T10:31:59.812" v="1920" actId="1076"/>
        <pc:sldMkLst>
          <pc:docMk/>
          <pc:sldMk cId="4125929088" sldId="279"/>
        </pc:sldMkLst>
        <pc:spChg chg="mod">
          <ac:chgData name="게스트 사용자" userId="" providerId="Windows Live" clId="Web-{1D9EFDA0-755C-B62F-2679-93796B37D8F0}" dt="2025-09-18T10:29:49.355" v="1889" actId="20577"/>
          <ac:spMkLst>
            <pc:docMk/>
            <pc:sldMk cId="4125929088" sldId="279"/>
            <ac:spMk id="6" creationId="{15ADE4F3-AF9A-E1CD-7698-19A670FDE4B4}"/>
          </ac:spMkLst>
        </pc:spChg>
        <pc:spChg chg="mod">
          <ac:chgData name="게스트 사용자" userId="" providerId="Windows Live" clId="Web-{1D9EFDA0-755C-B62F-2679-93796B37D8F0}" dt="2025-09-18T10:31:59.797" v="1917" actId="1076"/>
          <ac:spMkLst>
            <pc:docMk/>
            <pc:sldMk cId="4125929088" sldId="279"/>
            <ac:spMk id="7" creationId="{E5D03878-EC3B-2B1E-8784-48C9E9109804}"/>
          </ac:spMkLst>
        </pc:spChg>
        <pc:spChg chg="mod">
          <ac:chgData name="게스트 사용자" userId="" providerId="Windows Live" clId="Web-{1D9EFDA0-755C-B62F-2679-93796B37D8F0}" dt="2025-09-18T10:31:59.797" v="1918" actId="1076"/>
          <ac:spMkLst>
            <pc:docMk/>
            <pc:sldMk cId="4125929088" sldId="279"/>
            <ac:spMk id="8" creationId="{17708397-C4E3-0123-C2C2-D571DA1138B6}"/>
          </ac:spMkLst>
        </pc:spChg>
        <pc:spChg chg="mod">
          <ac:chgData name="게스트 사용자" userId="" providerId="Windows Live" clId="Web-{1D9EFDA0-755C-B62F-2679-93796B37D8F0}" dt="2025-09-18T10:31:59.812" v="1919" actId="1076"/>
          <ac:spMkLst>
            <pc:docMk/>
            <pc:sldMk cId="4125929088" sldId="279"/>
            <ac:spMk id="9" creationId="{2DDA3AC2-1A1E-196C-9CF0-93A1C381971E}"/>
          </ac:spMkLst>
        </pc:spChg>
        <pc:spChg chg="mod">
          <ac:chgData name="게스트 사용자" userId="" providerId="Windows Live" clId="Web-{1D9EFDA0-755C-B62F-2679-93796B37D8F0}" dt="2025-09-18T10:31:59.812" v="1920" actId="1076"/>
          <ac:spMkLst>
            <pc:docMk/>
            <pc:sldMk cId="4125929088" sldId="279"/>
            <ac:spMk id="10" creationId="{E7E91FB8-23F4-9FAA-7FFB-9F08ECF2F56B}"/>
          </ac:spMkLst>
        </pc:spChg>
        <pc:picChg chg="add del mod">
          <ac:chgData name="게스트 사용자" userId="" providerId="Windows Live" clId="Web-{1D9EFDA0-755C-B62F-2679-93796B37D8F0}" dt="2025-09-18T10:31:46.859" v="1913"/>
          <ac:picMkLst>
            <pc:docMk/>
            <pc:sldMk cId="4125929088" sldId="279"/>
            <ac:picMk id="2" creationId="{3FE7F3CC-03A2-0E9A-1CE6-47CA337685F3}"/>
          </ac:picMkLst>
        </pc:picChg>
        <pc:picChg chg="mod modCrop">
          <ac:chgData name="게스트 사용자" userId="" providerId="Windows Live" clId="Web-{1D9EFDA0-755C-B62F-2679-93796B37D8F0}" dt="2025-09-18T10:31:55.172" v="1916" actId="14100"/>
          <ac:picMkLst>
            <pc:docMk/>
            <pc:sldMk cId="4125929088" sldId="279"/>
            <ac:picMk id="3" creationId="{8C8ADF8C-62C9-D6AE-225F-732ED92FE989}"/>
          </ac:picMkLst>
        </pc:picChg>
      </pc:sldChg>
      <pc:sldChg chg="addSp delSp modSp new mod ord setBg">
        <pc:chgData name="게스트 사용자" userId="" providerId="Windows Live" clId="Web-{1D9EFDA0-755C-B62F-2679-93796B37D8F0}" dt="2025-09-18T09:59:44.777" v="1809"/>
        <pc:sldMkLst>
          <pc:docMk/>
          <pc:sldMk cId="3541664056" sldId="285"/>
        </pc:sldMkLst>
        <pc:spChg chg="add del">
          <ac:chgData name="게스트 사용자" userId="" providerId="Windows Live" clId="Web-{1D9EFDA0-755C-B62F-2679-93796B37D8F0}" dt="2025-09-18T09:40:57.856" v="1637"/>
          <ac:spMkLst>
            <pc:docMk/>
            <pc:sldMk cId="3541664056" sldId="285"/>
            <ac:spMk id="2" creationId="{DE941326-208F-81C6-8CA3-D9A3A1A4C6EA}"/>
          </ac:spMkLst>
        </pc:spChg>
        <pc:spChg chg="add mod">
          <ac:chgData name="게스트 사용자" userId="" providerId="Windows Live" clId="Web-{1D9EFDA0-755C-B62F-2679-93796B37D8F0}" dt="2025-09-18T09:50:42.101" v="1725"/>
          <ac:spMkLst>
            <pc:docMk/>
            <pc:sldMk cId="3541664056" sldId="285"/>
            <ac:spMk id="3" creationId="{057DA670-264F-4311-F671-90C1F8F00AF5}"/>
          </ac:spMkLst>
        </pc:spChg>
        <pc:spChg chg="add del">
          <ac:chgData name="게스트 사용자" userId="" providerId="Windows Live" clId="Web-{1D9EFDA0-755C-B62F-2679-93796B37D8F0}" dt="2025-09-18T09:48:09.575" v="1705"/>
          <ac:spMkLst>
            <pc:docMk/>
            <pc:sldMk cId="3541664056" sldId="285"/>
            <ac:spMk id="9" creationId="{B7BD7FCF-A254-4A97-A15C-319B67622677}"/>
          </ac:spMkLst>
        </pc:spChg>
        <pc:spChg chg="add del">
          <ac:chgData name="게스트 사용자" userId="" providerId="Windows Live" clId="Web-{1D9EFDA0-755C-B62F-2679-93796B37D8F0}" dt="2025-09-18T09:48:09.575" v="1705"/>
          <ac:spMkLst>
            <pc:docMk/>
            <pc:sldMk cId="3541664056" sldId="285"/>
            <ac:spMk id="11" creationId="{52FFAF72-6204-4676-9C6F-9A4CC4D91805}"/>
          </ac:spMkLst>
        </pc:spChg>
        <pc:spChg chg="add del">
          <ac:chgData name="게스트 사용자" userId="" providerId="Windows Live" clId="Web-{1D9EFDA0-755C-B62F-2679-93796B37D8F0}" dt="2025-09-18T09:50:42.101" v="1725"/>
          <ac:spMkLst>
            <pc:docMk/>
            <pc:sldMk cId="3541664056" sldId="285"/>
            <ac:spMk id="16" creationId="{BEBFA723-5A7B-472D-ABD7-1526B8D3A38B}"/>
          </ac:spMkLst>
        </pc:spChg>
        <pc:spChg chg="add del">
          <ac:chgData name="게스트 사용자" userId="" providerId="Windows Live" clId="Web-{1D9EFDA0-755C-B62F-2679-93796B37D8F0}" dt="2025-09-18T09:50:42.101" v="1725"/>
          <ac:spMkLst>
            <pc:docMk/>
            <pc:sldMk cId="3541664056" sldId="285"/>
            <ac:spMk id="18" creationId="{A6B27065-399A-4CF7-BF70-CF79B9848FC1}"/>
          </ac:spMkLst>
        </pc:spChg>
        <pc:spChg chg="add mod">
          <ac:chgData name="게스트 사용자" userId="" providerId="Windows Live" clId="Web-{1D9EFDA0-755C-B62F-2679-93796B37D8F0}" dt="2025-09-18T09:59:44.777" v="1809"/>
          <ac:spMkLst>
            <pc:docMk/>
            <pc:sldMk cId="3541664056" sldId="285"/>
            <ac:spMk id="28" creationId="{D12DDE76-C203-4047-9998-63900085B5E8}"/>
          </ac:spMkLst>
        </pc:spChg>
        <pc:grpChg chg="add del">
          <ac:chgData name="게스트 사용자" userId="" providerId="Windows Live" clId="Web-{1D9EFDA0-755C-B62F-2679-93796B37D8F0}" dt="2025-09-18T09:50:42.101" v="1725"/>
          <ac:grpSpMkLst>
            <pc:docMk/>
            <pc:sldMk cId="3541664056" sldId="285"/>
            <ac:grpSpMk id="20" creationId="{CF22986C-DDF7-4109-9D6A-006800D6B041}"/>
          </ac:grpSpMkLst>
        </pc:grpChg>
        <pc:picChg chg="add mod">
          <ac:chgData name="게스트 사용자" userId="" providerId="Windows Live" clId="Web-{1D9EFDA0-755C-B62F-2679-93796B37D8F0}" dt="2025-09-18T09:50:42.101" v="1725"/>
          <ac:picMkLst>
            <pc:docMk/>
            <pc:sldMk cId="3541664056" sldId="285"/>
            <ac:picMk id="4" creationId="{ABB7F6A1-E547-DBFA-DF2A-1BE96F9595D1}"/>
          </ac:picMkLst>
        </pc:picChg>
      </pc:sldChg>
      <pc:sldChg chg="addSp delSp modSp add mod ord replId setBg">
        <pc:chgData name="게스트 사용자" userId="" providerId="Windows Live" clId="Web-{1D9EFDA0-755C-B62F-2679-93796B37D8F0}" dt="2025-09-18T09:59:26.792" v="1808" actId="1076"/>
        <pc:sldMkLst>
          <pc:docMk/>
          <pc:sldMk cId="512994640" sldId="287"/>
        </pc:sldMkLst>
        <pc:spChg chg="mod">
          <ac:chgData name="게스트 사용자" userId="" providerId="Windows Live" clId="Web-{1D9EFDA0-755C-B62F-2679-93796B37D8F0}" dt="2025-09-18T09:59:26.792" v="1808" actId="1076"/>
          <ac:spMkLst>
            <pc:docMk/>
            <pc:sldMk cId="512994640" sldId="287"/>
            <ac:spMk id="3" creationId="{3537A56C-74F0-1652-C5C8-0CB0F1CD2594}"/>
          </ac:spMkLst>
        </pc:spChg>
        <pc:spChg chg="add del">
          <ac:chgData name="게스트 사용자" userId="" providerId="Windows Live" clId="Web-{1D9EFDA0-755C-B62F-2679-93796B37D8F0}" dt="2025-09-18T09:57:10.554" v="1749"/>
          <ac:spMkLst>
            <pc:docMk/>
            <pc:sldMk cId="512994640" sldId="287"/>
            <ac:spMk id="6" creationId="{57C9D73F-4521-9B00-E026-AFBBB0B88353}"/>
          </ac:spMkLst>
        </pc:spChg>
        <pc:spChg chg="add mod">
          <ac:chgData name="게스트 사용자" userId="" providerId="Windows Live" clId="Web-{1D9EFDA0-755C-B62F-2679-93796B37D8F0}" dt="2025-09-18T09:59:23.089" v="1807" actId="1076"/>
          <ac:spMkLst>
            <pc:docMk/>
            <pc:sldMk cId="512994640" sldId="287"/>
            <ac:spMk id="7" creationId="{4CE0B449-5850-1D4A-69CF-6EC2D8F8A342}"/>
          </ac:spMkLst>
        </pc:spChg>
        <pc:spChg chg="add del">
          <ac:chgData name="게스트 사용자" userId="" providerId="Windows Live" clId="Web-{1D9EFDA0-755C-B62F-2679-93796B37D8F0}" dt="2025-09-18T09:48:49.672" v="1715"/>
          <ac:spMkLst>
            <pc:docMk/>
            <pc:sldMk cId="512994640" sldId="287"/>
            <ac:spMk id="10" creationId="{19D32F93-50AC-4C46-A5DB-291C60DDB7BD}"/>
          </ac:spMkLst>
        </pc:spChg>
        <pc:spChg chg="add del">
          <ac:chgData name="게스트 사용자" userId="" providerId="Windows Live" clId="Web-{1D9EFDA0-755C-B62F-2679-93796B37D8F0}" dt="2025-09-18T09:48:49.672" v="1715"/>
          <ac:spMkLst>
            <pc:docMk/>
            <pc:sldMk cId="512994640" sldId="287"/>
            <ac:spMk id="12" creationId="{B9A1D9BC-1455-4308-9ABD-A3F8EDB67AAF}"/>
          </ac:spMkLst>
        </pc:spChg>
        <pc:spChg chg="add del">
          <ac:chgData name="게스트 사용자" userId="" providerId="Windows Live" clId="Web-{1D9EFDA0-755C-B62F-2679-93796B37D8F0}" dt="2025-09-18T09:48:49.672" v="1715"/>
          <ac:spMkLst>
            <pc:docMk/>
            <pc:sldMk cId="512994640" sldId="287"/>
            <ac:spMk id="14" creationId="{827DC2C4-B485-428A-BF4A-472D2967F47F}"/>
          </ac:spMkLst>
        </pc:spChg>
        <pc:spChg chg="add del">
          <ac:chgData name="게스트 사용자" userId="" providerId="Windows Live" clId="Web-{1D9EFDA0-755C-B62F-2679-93796B37D8F0}" dt="2025-09-18T09:48:49.672" v="1715"/>
          <ac:spMkLst>
            <pc:docMk/>
            <pc:sldMk cId="512994640" sldId="287"/>
            <ac:spMk id="16" creationId="{4A62647B-1222-407C-8740-5A497612B1F5}"/>
          </ac:spMkLst>
        </pc:spChg>
        <pc:spChg chg="add del">
          <ac:chgData name="게스트 사용자" userId="" providerId="Windows Live" clId="Web-{1D9EFDA0-755C-B62F-2679-93796B37D8F0}" dt="2025-09-18T09:56:07.474" v="1732"/>
          <ac:spMkLst>
            <pc:docMk/>
            <pc:sldMk cId="512994640" sldId="287"/>
            <ac:spMk id="18" creationId="{CAB6D7AF-734C-43E5-AE74-E8EC5D462582}"/>
          </ac:spMkLst>
        </pc:spChg>
        <pc:spChg chg="add del">
          <ac:chgData name="게스트 사용자" userId="" providerId="Windows Live" clId="Web-{1D9EFDA0-755C-B62F-2679-93796B37D8F0}" dt="2025-09-18T09:56:07.474" v="1732"/>
          <ac:spMkLst>
            <pc:docMk/>
            <pc:sldMk cId="512994640" sldId="287"/>
            <ac:spMk id="19" creationId="{36830A5B-65B2-40C0-80F8-67EFC8A6B03B}"/>
          </ac:spMkLst>
        </pc:spChg>
        <pc:spChg chg="add">
          <ac:chgData name="게스트 사용자" userId="" providerId="Windows Live" clId="Web-{1D9EFDA0-755C-B62F-2679-93796B37D8F0}" dt="2025-09-18T09:56:07.474" v="1732"/>
          <ac:spMkLst>
            <pc:docMk/>
            <pc:sldMk cId="512994640" sldId="287"/>
            <ac:spMk id="24" creationId="{248DEA99-49BD-4A46-BB63-66E9035D40CD}"/>
          </ac:spMkLst>
        </pc:spChg>
        <pc:spChg chg="add">
          <ac:chgData name="게스트 사용자" userId="" providerId="Windows Live" clId="Web-{1D9EFDA0-755C-B62F-2679-93796B37D8F0}" dt="2025-09-18T09:56:07.474" v="1732"/>
          <ac:spMkLst>
            <pc:docMk/>
            <pc:sldMk cId="512994640" sldId="287"/>
            <ac:spMk id="26" creationId="{2F5C7444-2D64-4237-9537-80AEAD526DD3}"/>
          </ac:spMkLst>
        </pc:spChg>
        <pc:spChg chg="add">
          <ac:chgData name="게스트 사용자" userId="" providerId="Windows Live" clId="Web-{1D9EFDA0-755C-B62F-2679-93796B37D8F0}" dt="2025-09-18T09:56:07.474" v="1732"/>
          <ac:spMkLst>
            <pc:docMk/>
            <pc:sldMk cId="512994640" sldId="287"/>
            <ac:spMk id="28" creationId="{396FBCF7-CB71-4DAC-BA2A-0B8AB5CA63BD}"/>
          </ac:spMkLst>
        </pc:spChg>
        <pc:spChg chg="add">
          <ac:chgData name="게스트 사용자" userId="" providerId="Windows Live" clId="Web-{1D9EFDA0-755C-B62F-2679-93796B37D8F0}" dt="2025-09-18T09:56:07.474" v="1732"/>
          <ac:spMkLst>
            <pc:docMk/>
            <pc:sldMk cId="512994640" sldId="287"/>
            <ac:spMk id="30" creationId="{DF4D8FD4-B98A-4959-B959-AF1A7FABB5BD}"/>
          </ac:spMkLst>
        </pc:spChg>
        <pc:spChg chg="add">
          <ac:chgData name="게스트 사용자" userId="" providerId="Windows Live" clId="Web-{1D9EFDA0-755C-B62F-2679-93796B37D8F0}" dt="2025-09-18T09:56:07.474" v="1732"/>
          <ac:spMkLst>
            <pc:docMk/>
            <pc:sldMk cId="512994640" sldId="287"/>
            <ac:spMk id="32" creationId="{4838DD45-2819-4E1F-8A20-C584ABCC170D}"/>
          </ac:spMkLst>
        </pc:spChg>
        <pc:picChg chg="add mod ord">
          <ac:chgData name="게스트 사용자" userId="" providerId="Windows Live" clId="Web-{1D9EFDA0-755C-B62F-2679-93796B37D8F0}" dt="2025-09-18T09:56:36.803" v="1742" actId="14100"/>
          <ac:picMkLst>
            <pc:docMk/>
            <pc:sldMk cId="512994640" sldId="287"/>
            <ac:picMk id="2" creationId="{C5A81DBD-EC36-2D5C-D34D-95B17A9B3418}"/>
          </ac:picMkLst>
        </pc:picChg>
        <pc:picChg chg="del">
          <ac:chgData name="게스트 사용자" userId="" providerId="Windows Live" clId="Web-{1D9EFDA0-755C-B62F-2679-93796B37D8F0}" dt="2025-09-18T09:44:10.763" v="1687"/>
          <ac:picMkLst>
            <pc:docMk/>
            <pc:sldMk cId="512994640" sldId="287"/>
            <ac:picMk id="4" creationId="{CA128A7D-63AD-31A6-1238-3398F7591A50}"/>
          </ac:picMkLst>
        </pc:picChg>
        <pc:picChg chg="add mod ord">
          <ac:chgData name="게스트 사용자" userId="" providerId="Windows Live" clId="Web-{1D9EFDA0-755C-B62F-2679-93796B37D8F0}" dt="2025-09-18T09:56:30.678" v="1740" actId="1076"/>
          <ac:picMkLst>
            <pc:docMk/>
            <pc:sldMk cId="512994640" sldId="287"/>
            <ac:picMk id="5" creationId="{66AE6B0C-E5A7-6BB0-3DAF-476E120287D5}"/>
          </ac:picMkLst>
        </pc:picChg>
      </pc:sldChg>
      <pc:sldChg chg="modSp">
        <pc:chgData name="게스트 사용자" userId="" providerId="Windows Live" clId="Web-{1D9EFDA0-755C-B62F-2679-93796B37D8F0}" dt="2025-09-18T10:35:07.888" v="1953" actId="1076"/>
        <pc:sldMkLst>
          <pc:docMk/>
          <pc:sldMk cId="796110050" sldId="288"/>
        </pc:sldMkLst>
        <pc:spChg chg="mod">
          <ac:chgData name="게스트 사용자" userId="" providerId="Windows Live" clId="Web-{1D9EFDA0-755C-B62F-2679-93796B37D8F0}" dt="2025-09-18T10:34:56.167" v="1952" actId="20577"/>
          <ac:spMkLst>
            <pc:docMk/>
            <pc:sldMk cId="796110050" sldId="288"/>
            <ac:spMk id="3" creationId="{32D954D1-8AF7-9E40-B28F-F828C2FC5C3F}"/>
          </ac:spMkLst>
        </pc:spChg>
        <pc:spChg chg="mod">
          <ac:chgData name="게스트 사용자" userId="" providerId="Windows Live" clId="Web-{1D9EFDA0-755C-B62F-2679-93796B37D8F0}" dt="2025-09-18T10:35:07.888" v="1953" actId="1076"/>
          <ac:spMkLst>
            <pc:docMk/>
            <pc:sldMk cId="796110050" sldId="288"/>
            <ac:spMk id="16" creationId="{0531D55D-B876-5090-DD58-9A99770F3E99}"/>
          </ac:spMkLst>
        </pc:spChg>
      </pc:sldChg>
      <pc:sldChg chg="new del">
        <pc:chgData name="게스트 사용자" userId="" providerId="Windows Live" clId="Web-{1D9EFDA0-755C-B62F-2679-93796B37D8F0}" dt="2025-09-18T10:30:37.122" v="1892"/>
        <pc:sldMkLst>
          <pc:docMk/>
          <pc:sldMk cId="259901311" sldId="289"/>
        </pc:sldMkLst>
      </pc:sldChg>
      <pc:sldChg chg="addSp delSp modSp add replId">
        <pc:chgData name="게스트 사용자" userId="" providerId="Windows Live" clId="Web-{1D9EFDA0-755C-B62F-2679-93796B37D8F0}" dt="2025-09-18T10:31:36.515" v="1912" actId="14100"/>
        <pc:sldMkLst>
          <pc:docMk/>
          <pc:sldMk cId="4108115014" sldId="290"/>
        </pc:sldMkLst>
        <pc:spChg chg="mod">
          <ac:chgData name="게스트 사용자" userId="" providerId="Windows Live" clId="Web-{1D9EFDA0-755C-B62F-2679-93796B37D8F0}" dt="2025-09-18T10:31:01.467" v="1904" actId="20577"/>
          <ac:spMkLst>
            <pc:docMk/>
            <pc:sldMk cId="4108115014" sldId="290"/>
            <ac:spMk id="4" creationId="{1B26FC48-558F-3E21-E6B4-490ED537D280}"/>
          </ac:spMkLst>
        </pc:spChg>
        <pc:picChg chg="del">
          <ac:chgData name="게스트 사용자" userId="" providerId="Windows Live" clId="Web-{1D9EFDA0-755C-B62F-2679-93796B37D8F0}" dt="2025-09-18T10:31:06.561" v="1905"/>
          <ac:picMkLst>
            <pc:docMk/>
            <pc:sldMk cId="4108115014" sldId="290"/>
            <ac:picMk id="5" creationId="{B93069EB-F73A-C400-453C-1791CE157D1A}"/>
          </ac:picMkLst>
        </pc:picChg>
        <pc:picChg chg="add mod">
          <ac:chgData name="게스트 사용자" userId="" providerId="Windows Live" clId="Web-{1D9EFDA0-755C-B62F-2679-93796B37D8F0}" dt="2025-09-18T10:31:36.515" v="1912" actId="14100"/>
          <ac:picMkLst>
            <pc:docMk/>
            <pc:sldMk cId="4108115014" sldId="290"/>
            <ac:picMk id="6" creationId="{D5B2ED3A-B2E2-8BAC-8923-7D85B61B70F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2451EB-43F8-48A9-9CBE-0DE719620EB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A5179B3-B6CD-4ABB-99A5-648064C039B4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Calibri Light" panose="020F0302020204030204"/>
            </a:rPr>
            <a:t>AI Agent 출력 확인</a:t>
          </a:r>
          <a:endParaRPr lang="ko-KR" altLang="en-US"/>
        </a:p>
      </dgm:t>
    </dgm:pt>
    <dgm:pt modelId="{6F4543A3-A52B-429E-83C0-5C2DBD0BDD30}" type="parTrans" cxnId="{703B81C7-21B3-40FE-A291-F49342D73DB2}">
      <dgm:prSet/>
      <dgm:spPr/>
      <dgm:t>
        <a:bodyPr/>
        <a:lstStyle/>
        <a:p>
          <a:pPr latinLnBrk="1"/>
          <a:endParaRPr lang="ko-KR" altLang="en-US"/>
        </a:p>
      </dgm:t>
    </dgm:pt>
    <dgm:pt modelId="{9AABFBF4-589C-41B6-8F2A-6F894E5E95FB}" type="sibTrans" cxnId="{703B81C7-21B3-40FE-A291-F49342D73DB2}">
      <dgm:prSet/>
      <dgm:spPr/>
      <dgm:t>
        <a:bodyPr/>
        <a:lstStyle/>
        <a:p>
          <a:pPr latinLnBrk="1"/>
          <a:endParaRPr lang="ko-KR" altLang="en-US"/>
        </a:p>
      </dgm:t>
    </dgm:pt>
    <dgm:pt modelId="{5BB143FE-7D69-4A96-9E26-87A4A4287ABB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Calibri Light" panose="020F0302020204030204"/>
            </a:rPr>
            <a:t>DB 근거 내용인지 분류</a:t>
          </a:r>
          <a:endParaRPr lang="ko-KR" altLang="en-US"/>
        </a:p>
      </dgm:t>
    </dgm:pt>
    <dgm:pt modelId="{830D99B0-D51B-46F4-8AB8-116E10BD242E}" type="parTrans" cxnId="{B3862B7E-1121-4E98-8ECC-18AC7F204A64}">
      <dgm:prSet/>
      <dgm:spPr/>
      <dgm:t>
        <a:bodyPr/>
        <a:lstStyle/>
        <a:p>
          <a:pPr latinLnBrk="1"/>
          <a:endParaRPr lang="ko-KR" altLang="en-US"/>
        </a:p>
      </dgm:t>
    </dgm:pt>
    <dgm:pt modelId="{494A2304-A18D-4E5D-B6F1-0D93473078C0}" type="sibTrans" cxnId="{B3862B7E-1121-4E98-8ECC-18AC7F204A64}">
      <dgm:prSet/>
      <dgm:spPr/>
      <dgm:t>
        <a:bodyPr/>
        <a:lstStyle/>
        <a:p>
          <a:pPr latinLnBrk="1"/>
          <a:endParaRPr lang="ko-KR" altLang="en-US"/>
        </a:p>
      </dgm:t>
    </dgm:pt>
    <dgm:pt modelId="{CAD29B59-E00B-42E9-8883-2C49C16131BA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Calibri Light" panose="020F0302020204030204"/>
            </a:rPr>
            <a:t>후보 정확성을 전문가 평가 </a:t>
          </a:r>
          <a:endParaRPr lang="ko-KR" altLang="en-US"/>
        </a:p>
      </dgm:t>
    </dgm:pt>
    <dgm:pt modelId="{42A4B074-766E-4F76-B501-1CF99047B0EC}" type="parTrans" cxnId="{CC0AFC35-3BC1-468C-9C31-2438E308BE72}">
      <dgm:prSet/>
      <dgm:spPr/>
      <dgm:t>
        <a:bodyPr/>
        <a:lstStyle/>
        <a:p>
          <a:pPr latinLnBrk="1"/>
          <a:endParaRPr lang="ko-KR" altLang="en-US"/>
        </a:p>
      </dgm:t>
    </dgm:pt>
    <dgm:pt modelId="{F6A1A0EA-A952-4F62-9D1A-6A49190CEA8F}" type="sibTrans" cxnId="{CC0AFC35-3BC1-468C-9C31-2438E308BE72}">
      <dgm:prSet/>
      <dgm:spPr/>
      <dgm:t>
        <a:bodyPr/>
        <a:lstStyle/>
        <a:p>
          <a:pPr latinLnBrk="1"/>
          <a:endParaRPr lang="ko-KR" altLang="en-US"/>
        </a:p>
      </dgm:t>
    </dgm:pt>
    <dgm:pt modelId="{3B19ACB1-82CE-4906-A753-E27794F57154}" type="pres">
      <dgm:prSet presAssocID="{0C2451EB-43F8-48A9-9CBE-0DE719620EBA}" presName="linear" presStyleCnt="0">
        <dgm:presLayoutVars>
          <dgm:dir/>
          <dgm:animLvl val="lvl"/>
          <dgm:resizeHandles val="exact"/>
        </dgm:presLayoutVars>
      </dgm:prSet>
      <dgm:spPr/>
    </dgm:pt>
    <dgm:pt modelId="{90294EEA-E30F-441A-BEAF-0EA54ED20806}" type="pres">
      <dgm:prSet presAssocID="{0A5179B3-B6CD-4ABB-99A5-648064C039B4}" presName="parentLin" presStyleCnt="0"/>
      <dgm:spPr/>
    </dgm:pt>
    <dgm:pt modelId="{CB6B1640-3AFE-4D5A-8933-E7DCD423B173}" type="pres">
      <dgm:prSet presAssocID="{0A5179B3-B6CD-4ABB-99A5-648064C039B4}" presName="parentLeftMargin" presStyleLbl="node1" presStyleIdx="0" presStyleCnt="3"/>
      <dgm:spPr/>
    </dgm:pt>
    <dgm:pt modelId="{C6F3AC59-FC98-4530-A54B-AE7713BD816C}" type="pres">
      <dgm:prSet presAssocID="{0A5179B3-B6CD-4ABB-99A5-648064C039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F346CF0-6165-4FB7-8071-ED2541781B49}" type="pres">
      <dgm:prSet presAssocID="{0A5179B3-B6CD-4ABB-99A5-648064C039B4}" presName="negativeSpace" presStyleCnt="0"/>
      <dgm:spPr/>
    </dgm:pt>
    <dgm:pt modelId="{A3AE1EF6-CC8C-4D2F-86C5-93FBE55A7F73}" type="pres">
      <dgm:prSet presAssocID="{0A5179B3-B6CD-4ABB-99A5-648064C039B4}" presName="childText" presStyleLbl="conFgAcc1" presStyleIdx="0" presStyleCnt="3">
        <dgm:presLayoutVars>
          <dgm:bulletEnabled val="1"/>
        </dgm:presLayoutVars>
      </dgm:prSet>
      <dgm:spPr/>
    </dgm:pt>
    <dgm:pt modelId="{7ADEB7AC-2000-4D38-B0BA-551937DFA0D6}" type="pres">
      <dgm:prSet presAssocID="{9AABFBF4-589C-41B6-8F2A-6F894E5E95FB}" presName="spaceBetweenRectangles" presStyleCnt="0"/>
      <dgm:spPr/>
    </dgm:pt>
    <dgm:pt modelId="{15C1E91A-2F9A-4DC4-A705-DBD509548F15}" type="pres">
      <dgm:prSet presAssocID="{5BB143FE-7D69-4A96-9E26-87A4A4287ABB}" presName="parentLin" presStyleCnt="0"/>
      <dgm:spPr/>
    </dgm:pt>
    <dgm:pt modelId="{632F31F0-43B8-4960-B7F1-F850C213593E}" type="pres">
      <dgm:prSet presAssocID="{5BB143FE-7D69-4A96-9E26-87A4A4287ABB}" presName="parentLeftMargin" presStyleLbl="node1" presStyleIdx="0" presStyleCnt="3"/>
      <dgm:spPr/>
    </dgm:pt>
    <dgm:pt modelId="{DD11636C-6F7D-4620-B343-4424260B45B6}" type="pres">
      <dgm:prSet presAssocID="{5BB143FE-7D69-4A96-9E26-87A4A4287A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493F0CE-7503-44B9-B7B5-A1B19B44E7FD}" type="pres">
      <dgm:prSet presAssocID="{5BB143FE-7D69-4A96-9E26-87A4A4287ABB}" presName="negativeSpace" presStyleCnt="0"/>
      <dgm:spPr/>
    </dgm:pt>
    <dgm:pt modelId="{77BC76C7-4F99-470D-8FE4-8990C86195A5}" type="pres">
      <dgm:prSet presAssocID="{5BB143FE-7D69-4A96-9E26-87A4A4287ABB}" presName="childText" presStyleLbl="conFgAcc1" presStyleIdx="1" presStyleCnt="3">
        <dgm:presLayoutVars>
          <dgm:bulletEnabled val="1"/>
        </dgm:presLayoutVars>
      </dgm:prSet>
      <dgm:spPr/>
    </dgm:pt>
    <dgm:pt modelId="{30F48D8F-ED4A-40CD-843B-2503B3613B35}" type="pres">
      <dgm:prSet presAssocID="{494A2304-A18D-4E5D-B6F1-0D93473078C0}" presName="spaceBetweenRectangles" presStyleCnt="0"/>
      <dgm:spPr/>
    </dgm:pt>
    <dgm:pt modelId="{8496A5A7-BBB7-4B62-B48D-A02B337052DA}" type="pres">
      <dgm:prSet presAssocID="{CAD29B59-E00B-42E9-8883-2C49C16131BA}" presName="parentLin" presStyleCnt="0"/>
      <dgm:spPr/>
    </dgm:pt>
    <dgm:pt modelId="{414E4141-6FAA-49FE-9FA7-6E2FE8B25352}" type="pres">
      <dgm:prSet presAssocID="{CAD29B59-E00B-42E9-8883-2C49C16131BA}" presName="parentLeftMargin" presStyleLbl="node1" presStyleIdx="1" presStyleCnt="3"/>
      <dgm:spPr/>
    </dgm:pt>
    <dgm:pt modelId="{53E1DDE7-036D-430D-8C7A-84489EAAB6D9}" type="pres">
      <dgm:prSet presAssocID="{CAD29B59-E00B-42E9-8883-2C49C16131B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AE57DC5-23EA-4D87-AC4F-43B57DDDE14F}" type="pres">
      <dgm:prSet presAssocID="{CAD29B59-E00B-42E9-8883-2C49C16131BA}" presName="negativeSpace" presStyleCnt="0"/>
      <dgm:spPr/>
    </dgm:pt>
    <dgm:pt modelId="{E9DA8F19-7FCF-4271-9737-7651AB4A6D8F}" type="pres">
      <dgm:prSet presAssocID="{CAD29B59-E00B-42E9-8883-2C49C16131B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AD57304-8BF5-4FDD-A3B8-6565F759C9EA}" type="presOf" srcId="{CAD29B59-E00B-42E9-8883-2C49C16131BA}" destId="{414E4141-6FAA-49FE-9FA7-6E2FE8B25352}" srcOrd="0" destOrd="0" presId="urn:microsoft.com/office/officeart/2005/8/layout/list1"/>
    <dgm:cxn modelId="{56EC8F27-41D8-43D0-8A5D-0DFA506DC020}" type="presOf" srcId="{5BB143FE-7D69-4A96-9E26-87A4A4287ABB}" destId="{DD11636C-6F7D-4620-B343-4424260B45B6}" srcOrd="1" destOrd="0" presId="urn:microsoft.com/office/officeart/2005/8/layout/list1"/>
    <dgm:cxn modelId="{CC0AFC35-3BC1-468C-9C31-2438E308BE72}" srcId="{0C2451EB-43F8-48A9-9CBE-0DE719620EBA}" destId="{CAD29B59-E00B-42E9-8883-2C49C16131BA}" srcOrd="2" destOrd="0" parTransId="{42A4B074-766E-4F76-B501-1CF99047B0EC}" sibTransId="{F6A1A0EA-A952-4F62-9D1A-6A49190CEA8F}"/>
    <dgm:cxn modelId="{678EFC5F-BCF6-440D-9B31-35818708B420}" type="presOf" srcId="{0C2451EB-43F8-48A9-9CBE-0DE719620EBA}" destId="{3B19ACB1-82CE-4906-A753-E27794F57154}" srcOrd="0" destOrd="0" presId="urn:microsoft.com/office/officeart/2005/8/layout/list1"/>
    <dgm:cxn modelId="{014D286A-D0A8-406C-99B8-C2028025D0E4}" type="presOf" srcId="{0A5179B3-B6CD-4ABB-99A5-648064C039B4}" destId="{CB6B1640-3AFE-4D5A-8933-E7DCD423B173}" srcOrd="0" destOrd="0" presId="urn:microsoft.com/office/officeart/2005/8/layout/list1"/>
    <dgm:cxn modelId="{B3862B7E-1121-4E98-8ECC-18AC7F204A64}" srcId="{0C2451EB-43F8-48A9-9CBE-0DE719620EBA}" destId="{5BB143FE-7D69-4A96-9E26-87A4A4287ABB}" srcOrd="1" destOrd="0" parTransId="{830D99B0-D51B-46F4-8AB8-116E10BD242E}" sibTransId="{494A2304-A18D-4E5D-B6F1-0D93473078C0}"/>
    <dgm:cxn modelId="{A8351D9F-E363-4AE8-A62C-5A99CC1D3878}" type="presOf" srcId="{5BB143FE-7D69-4A96-9E26-87A4A4287ABB}" destId="{632F31F0-43B8-4960-B7F1-F850C213593E}" srcOrd="0" destOrd="0" presId="urn:microsoft.com/office/officeart/2005/8/layout/list1"/>
    <dgm:cxn modelId="{639D3FBF-2D2A-4800-991B-512E4B521875}" type="presOf" srcId="{CAD29B59-E00B-42E9-8883-2C49C16131BA}" destId="{53E1DDE7-036D-430D-8C7A-84489EAAB6D9}" srcOrd="1" destOrd="0" presId="urn:microsoft.com/office/officeart/2005/8/layout/list1"/>
    <dgm:cxn modelId="{703B81C7-21B3-40FE-A291-F49342D73DB2}" srcId="{0C2451EB-43F8-48A9-9CBE-0DE719620EBA}" destId="{0A5179B3-B6CD-4ABB-99A5-648064C039B4}" srcOrd="0" destOrd="0" parTransId="{6F4543A3-A52B-429E-83C0-5C2DBD0BDD30}" sibTransId="{9AABFBF4-589C-41B6-8F2A-6F894E5E95FB}"/>
    <dgm:cxn modelId="{624F76EC-A462-4588-B5E2-60405203B044}" type="presOf" srcId="{0A5179B3-B6CD-4ABB-99A5-648064C039B4}" destId="{C6F3AC59-FC98-4530-A54B-AE7713BD816C}" srcOrd="1" destOrd="0" presId="urn:microsoft.com/office/officeart/2005/8/layout/list1"/>
    <dgm:cxn modelId="{3860EE0D-5DAD-484E-9F97-83AEEA234EA3}" type="presParOf" srcId="{3B19ACB1-82CE-4906-A753-E27794F57154}" destId="{90294EEA-E30F-441A-BEAF-0EA54ED20806}" srcOrd="0" destOrd="0" presId="urn:microsoft.com/office/officeart/2005/8/layout/list1"/>
    <dgm:cxn modelId="{7BE63843-EE1B-411E-94F5-CA675C1E73E8}" type="presParOf" srcId="{90294EEA-E30F-441A-BEAF-0EA54ED20806}" destId="{CB6B1640-3AFE-4D5A-8933-E7DCD423B173}" srcOrd="0" destOrd="0" presId="urn:microsoft.com/office/officeart/2005/8/layout/list1"/>
    <dgm:cxn modelId="{E5943346-D32F-45E5-A7C0-379814D87A5F}" type="presParOf" srcId="{90294EEA-E30F-441A-BEAF-0EA54ED20806}" destId="{C6F3AC59-FC98-4530-A54B-AE7713BD816C}" srcOrd="1" destOrd="0" presId="urn:microsoft.com/office/officeart/2005/8/layout/list1"/>
    <dgm:cxn modelId="{74D4CA28-5251-4253-9ABB-5C61CA4B409E}" type="presParOf" srcId="{3B19ACB1-82CE-4906-A753-E27794F57154}" destId="{DF346CF0-6165-4FB7-8071-ED2541781B49}" srcOrd="1" destOrd="0" presId="urn:microsoft.com/office/officeart/2005/8/layout/list1"/>
    <dgm:cxn modelId="{F266F56E-528C-4ED3-B83B-98A59575CDAD}" type="presParOf" srcId="{3B19ACB1-82CE-4906-A753-E27794F57154}" destId="{A3AE1EF6-CC8C-4D2F-86C5-93FBE55A7F73}" srcOrd="2" destOrd="0" presId="urn:microsoft.com/office/officeart/2005/8/layout/list1"/>
    <dgm:cxn modelId="{726D9146-FB78-46CE-857A-DD4B86BCF59E}" type="presParOf" srcId="{3B19ACB1-82CE-4906-A753-E27794F57154}" destId="{7ADEB7AC-2000-4D38-B0BA-551937DFA0D6}" srcOrd="3" destOrd="0" presId="urn:microsoft.com/office/officeart/2005/8/layout/list1"/>
    <dgm:cxn modelId="{C1BF153A-52A8-4D28-B4E8-6D7977DBFD54}" type="presParOf" srcId="{3B19ACB1-82CE-4906-A753-E27794F57154}" destId="{15C1E91A-2F9A-4DC4-A705-DBD509548F15}" srcOrd="4" destOrd="0" presId="urn:microsoft.com/office/officeart/2005/8/layout/list1"/>
    <dgm:cxn modelId="{FF78AA98-8CE7-40D8-98CA-CDC5D62625B6}" type="presParOf" srcId="{15C1E91A-2F9A-4DC4-A705-DBD509548F15}" destId="{632F31F0-43B8-4960-B7F1-F850C213593E}" srcOrd="0" destOrd="0" presId="urn:microsoft.com/office/officeart/2005/8/layout/list1"/>
    <dgm:cxn modelId="{8E5BB00B-B7CA-47BC-A1CD-D863F0467A46}" type="presParOf" srcId="{15C1E91A-2F9A-4DC4-A705-DBD509548F15}" destId="{DD11636C-6F7D-4620-B343-4424260B45B6}" srcOrd="1" destOrd="0" presId="urn:microsoft.com/office/officeart/2005/8/layout/list1"/>
    <dgm:cxn modelId="{1CDD6477-20C9-40E0-B3B3-72C41E30CE5B}" type="presParOf" srcId="{3B19ACB1-82CE-4906-A753-E27794F57154}" destId="{A493F0CE-7503-44B9-B7B5-A1B19B44E7FD}" srcOrd="5" destOrd="0" presId="urn:microsoft.com/office/officeart/2005/8/layout/list1"/>
    <dgm:cxn modelId="{051932B7-A798-4C66-8CC1-40D0DE9494AC}" type="presParOf" srcId="{3B19ACB1-82CE-4906-A753-E27794F57154}" destId="{77BC76C7-4F99-470D-8FE4-8990C86195A5}" srcOrd="6" destOrd="0" presId="urn:microsoft.com/office/officeart/2005/8/layout/list1"/>
    <dgm:cxn modelId="{E699645E-7701-4AFA-9409-CF2E6347A43A}" type="presParOf" srcId="{3B19ACB1-82CE-4906-A753-E27794F57154}" destId="{30F48D8F-ED4A-40CD-843B-2503B3613B35}" srcOrd="7" destOrd="0" presId="urn:microsoft.com/office/officeart/2005/8/layout/list1"/>
    <dgm:cxn modelId="{EC6F40E6-8D4E-432E-ACF5-80E72C0E177B}" type="presParOf" srcId="{3B19ACB1-82CE-4906-A753-E27794F57154}" destId="{8496A5A7-BBB7-4B62-B48D-A02B337052DA}" srcOrd="8" destOrd="0" presId="urn:microsoft.com/office/officeart/2005/8/layout/list1"/>
    <dgm:cxn modelId="{5156313B-B661-4C81-A36B-5545052CC9AE}" type="presParOf" srcId="{8496A5A7-BBB7-4B62-B48D-A02B337052DA}" destId="{414E4141-6FAA-49FE-9FA7-6E2FE8B25352}" srcOrd="0" destOrd="0" presId="urn:microsoft.com/office/officeart/2005/8/layout/list1"/>
    <dgm:cxn modelId="{7325B3A5-C14C-40CA-96FD-665550A2BCEB}" type="presParOf" srcId="{8496A5A7-BBB7-4B62-B48D-A02B337052DA}" destId="{53E1DDE7-036D-430D-8C7A-84489EAAB6D9}" srcOrd="1" destOrd="0" presId="urn:microsoft.com/office/officeart/2005/8/layout/list1"/>
    <dgm:cxn modelId="{967A3CC7-EE6D-49DA-8ECA-1C1C8F818CDB}" type="presParOf" srcId="{3B19ACB1-82CE-4906-A753-E27794F57154}" destId="{5AE57DC5-23EA-4D87-AC4F-43B57DDDE14F}" srcOrd="9" destOrd="0" presId="urn:microsoft.com/office/officeart/2005/8/layout/list1"/>
    <dgm:cxn modelId="{DAF23A5F-20AC-4367-A448-2FE7FB4082CA}" type="presParOf" srcId="{3B19ACB1-82CE-4906-A753-E27794F57154}" destId="{E9DA8F19-7FCF-4271-9737-7651AB4A6D8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E1EF6-CC8C-4D2F-86C5-93FBE55A7F73}">
      <dsp:nvSpPr>
        <dsp:cNvPr id="0" name=""/>
        <dsp:cNvSpPr/>
      </dsp:nvSpPr>
      <dsp:spPr>
        <a:xfrm>
          <a:off x="0" y="651106"/>
          <a:ext cx="9482201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F3AC59-FC98-4530-A54B-AE7713BD816C}">
      <dsp:nvSpPr>
        <dsp:cNvPr id="0" name=""/>
        <dsp:cNvSpPr/>
      </dsp:nvSpPr>
      <dsp:spPr>
        <a:xfrm>
          <a:off x="474110" y="60705"/>
          <a:ext cx="6637540" cy="1180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883" tIns="0" rIns="250883" bIns="0" numCol="1" spcCol="1270" anchor="ctr" anchorCtr="0">
          <a:noAutofit/>
        </a:bodyPr>
        <a:lstStyle/>
        <a:p>
          <a:pPr marL="0" lvl="0" indent="0" algn="l" defTabSz="1778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>
              <a:latin typeface="Calibri Light" panose="020F0302020204030204"/>
            </a:rPr>
            <a:t>AI Agent 출력 확인</a:t>
          </a:r>
          <a:endParaRPr lang="ko-KR" altLang="en-US" sz="4000" kern="1200"/>
        </a:p>
      </dsp:txBody>
      <dsp:txXfrm>
        <a:off x="531752" y="118347"/>
        <a:ext cx="6522256" cy="1065516"/>
      </dsp:txXfrm>
    </dsp:sp>
    <dsp:sp modelId="{77BC76C7-4F99-470D-8FE4-8990C86195A5}">
      <dsp:nvSpPr>
        <dsp:cNvPr id="0" name=""/>
        <dsp:cNvSpPr/>
      </dsp:nvSpPr>
      <dsp:spPr>
        <a:xfrm>
          <a:off x="0" y="2465506"/>
          <a:ext cx="9482201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1636C-6F7D-4620-B343-4424260B45B6}">
      <dsp:nvSpPr>
        <dsp:cNvPr id="0" name=""/>
        <dsp:cNvSpPr/>
      </dsp:nvSpPr>
      <dsp:spPr>
        <a:xfrm>
          <a:off x="474110" y="1875106"/>
          <a:ext cx="6637540" cy="1180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883" tIns="0" rIns="250883" bIns="0" numCol="1" spcCol="1270" anchor="ctr" anchorCtr="0">
          <a:noAutofit/>
        </a:bodyPr>
        <a:lstStyle/>
        <a:p>
          <a:pPr marL="0" lvl="0" indent="0" algn="l" defTabSz="1778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>
              <a:latin typeface="Calibri Light" panose="020F0302020204030204"/>
            </a:rPr>
            <a:t>DB 근거 내용인지 분류</a:t>
          </a:r>
          <a:endParaRPr lang="ko-KR" altLang="en-US" sz="4000" kern="1200"/>
        </a:p>
      </dsp:txBody>
      <dsp:txXfrm>
        <a:off x="531752" y="1932748"/>
        <a:ext cx="6522256" cy="1065516"/>
      </dsp:txXfrm>
    </dsp:sp>
    <dsp:sp modelId="{E9DA8F19-7FCF-4271-9737-7651AB4A6D8F}">
      <dsp:nvSpPr>
        <dsp:cNvPr id="0" name=""/>
        <dsp:cNvSpPr/>
      </dsp:nvSpPr>
      <dsp:spPr>
        <a:xfrm>
          <a:off x="0" y="4279906"/>
          <a:ext cx="9482201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E1DDE7-036D-430D-8C7A-84489EAAB6D9}">
      <dsp:nvSpPr>
        <dsp:cNvPr id="0" name=""/>
        <dsp:cNvSpPr/>
      </dsp:nvSpPr>
      <dsp:spPr>
        <a:xfrm>
          <a:off x="474110" y="3689506"/>
          <a:ext cx="6637540" cy="1180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883" tIns="0" rIns="250883" bIns="0" numCol="1" spcCol="1270" anchor="ctr" anchorCtr="0">
          <a:noAutofit/>
        </a:bodyPr>
        <a:lstStyle/>
        <a:p>
          <a:pPr marL="0" lvl="0" indent="0" algn="l" defTabSz="1778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>
              <a:latin typeface="Calibri Light" panose="020F0302020204030204"/>
            </a:rPr>
            <a:t>후보 정확성을 전문가 평가 </a:t>
          </a:r>
          <a:endParaRPr lang="ko-KR" altLang="en-US" sz="4000" kern="1200"/>
        </a:p>
      </dsp:txBody>
      <dsp:txXfrm>
        <a:off x="531752" y="3747148"/>
        <a:ext cx="6522256" cy="1065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64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6772"/>
            <a:ext cx="7915236" cy="1371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자립청소년 지원을 위한 AI 컨설팅 에이전트 '이루다'</a:t>
            </a:r>
            <a:endParaRPr lang="en-US" sz="445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 1"/>
          <p:cNvSpPr/>
          <p:nvPr/>
        </p:nvSpPr>
        <p:spPr>
          <a:xfrm>
            <a:off x="978985" y="4654963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2주차 </a:t>
            </a:r>
            <a:r>
              <a:rPr lang="en-US" sz="6150" b="1" err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개발</a:t>
            </a:r>
            <a:r>
              <a:rPr lang="en-US" sz="6150" b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6150" b="1" err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보고</a:t>
            </a:r>
            <a:endParaRPr lang="en-US" sz="6150" err="1">
              <a:latin typeface="Outfit Extra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73C9C-E00D-34B6-B429-9CA02B7ADE19}"/>
              </a:ext>
            </a:extLst>
          </p:cNvPr>
          <p:cNvSpPr txBox="1"/>
          <p:nvPr/>
        </p:nvSpPr>
        <p:spPr>
          <a:xfrm>
            <a:off x="413358" y="400833"/>
            <a:ext cx="2367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2025-09-18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BC612-3C04-FAE9-D42C-46BC98FDC7E2}"/>
              </a:ext>
            </a:extLst>
          </p:cNvPr>
          <p:cNvSpPr txBox="1"/>
          <p:nvPr/>
        </p:nvSpPr>
        <p:spPr>
          <a:xfrm>
            <a:off x="2780778" y="6388272"/>
            <a:ext cx="41425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ea typeface="맑은 고딕"/>
                <a:cs typeface="Calibri"/>
              </a:rPr>
              <a:t>S</a:t>
            </a:r>
            <a:r>
              <a:rPr lang="en-US" altLang="ko-KR" b="1">
                <a:ea typeface="맑은 고딕"/>
                <a:cs typeface="Calibri"/>
              </a:rPr>
              <a:t>TC</a:t>
            </a:r>
            <a:r>
              <a:rPr lang="ko-KR" altLang="en-US" b="1">
                <a:ea typeface="맑은 고딕"/>
                <a:cs typeface="Calibri"/>
              </a:rPr>
              <a:t>팀 </a:t>
            </a:r>
            <a:r>
              <a:rPr lang="en-US" altLang="ko-KR" b="1">
                <a:ea typeface="맑은 고딕"/>
                <a:cs typeface="Calibri"/>
              </a:rPr>
              <a:t>| </a:t>
            </a:r>
            <a:r>
              <a:rPr lang="ko-KR" altLang="en-US" b="1">
                <a:ea typeface="맑은 고딕"/>
                <a:cs typeface="Calibri"/>
              </a:rPr>
              <a:t>이상진, 김준희, 이상엽, </a:t>
            </a:r>
            <a:r>
              <a:rPr lang="ko-KR" altLang="en-US" b="1" err="1">
                <a:ea typeface="맑은 고딕"/>
                <a:cs typeface="Calibri"/>
              </a:rPr>
              <a:t>배정윤</a:t>
            </a:r>
            <a:endParaRPr lang="ko-KR" altLang="en-US" b="1">
              <a:ea typeface="맑은 고딕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3608C-1114-E027-2CB5-4ADD43213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5E916CF-18C1-A155-AD6A-A959CDAD5CB4}"/>
              </a:ext>
            </a:extLst>
          </p:cNvPr>
          <p:cNvSpPr/>
          <p:nvPr/>
        </p:nvSpPr>
        <p:spPr>
          <a:xfrm>
            <a:off x="731160" y="6164412"/>
            <a:ext cx="73365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b="1">
                <a:solidFill>
                  <a:srgbClr val="231971"/>
                </a:solidFill>
                <a:latin typeface="Outfit Extra Bold"/>
                <a:ea typeface="맑은 고딕"/>
              </a:rPr>
              <a:t>이루다,</a:t>
            </a:r>
            <a:r>
              <a:rPr lang="en-US" altLang="ko-KR" sz="4450" b="1">
                <a:solidFill>
                  <a:srgbClr val="231971"/>
                </a:solidFill>
                <a:latin typeface="Outfit Extra Bold"/>
                <a:ea typeface="맑은 고딕"/>
              </a:rPr>
              <a:t> </a:t>
            </a:r>
            <a:r>
              <a:rPr lang="en-US" altLang="ko-KR" sz="4450" b="1" err="1">
                <a:solidFill>
                  <a:srgbClr val="231971"/>
                </a:solidFill>
                <a:latin typeface="Outfit Extra Bold"/>
                <a:ea typeface="맑은 고딕"/>
              </a:rPr>
              <a:t>데이터</a:t>
            </a:r>
            <a:r>
              <a:rPr lang="en-US" altLang="ko-KR" sz="4450" b="1">
                <a:solidFill>
                  <a:srgbClr val="231971"/>
                </a:solidFill>
                <a:latin typeface="Outfit Extra Bold"/>
                <a:ea typeface="맑은 고딕"/>
              </a:rPr>
              <a:t> </a:t>
            </a:r>
            <a:r>
              <a:rPr lang="en-US" altLang="ko-KR" sz="4450" b="1" err="1">
                <a:solidFill>
                  <a:srgbClr val="231971"/>
                </a:solidFill>
                <a:latin typeface="Outfit Extra Bold"/>
                <a:ea typeface="맑은 고딕"/>
              </a:rPr>
              <a:t>수집</a:t>
            </a:r>
            <a:endParaRPr lang="en-US" altLang="ko-KR" sz="4450" b="1">
              <a:solidFill>
                <a:srgbClr val="231971"/>
              </a:solidFill>
              <a:latin typeface="Outfit Extra Bold"/>
              <a:ea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561F12-6B84-BF79-D145-141B960C8C3F}"/>
              </a:ext>
            </a:extLst>
          </p:cNvPr>
          <p:cNvSpPr/>
          <p:nvPr/>
        </p:nvSpPr>
        <p:spPr>
          <a:xfrm>
            <a:off x="12844727" y="7624701"/>
            <a:ext cx="1786782" cy="6060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2000">
              <a:solidFill>
                <a:srgbClr val="7030A0"/>
              </a:solidFill>
              <a:ea typeface="맑은 고딕"/>
              <a:cs typeface="Calibri"/>
            </a:endParaRPr>
          </a:p>
        </p:txBody>
      </p:sp>
      <p:pic>
        <p:nvPicPr>
          <p:cNvPr id="5" name="그림 4" descr="TTA정보통신용어사전">
            <a:extLst>
              <a:ext uri="{FF2B5EF4-FFF2-40B4-BE49-F238E27FC236}">
                <a16:creationId xmlns:a16="http://schemas.microsoft.com/office/drawing/2014/main" id="{487CB528-0F6C-A639-B023-9D8BC2147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404" y="-940718"/>
            <a:ext cx="8107308" cy="829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29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625" y="488394"/>
            <a:ext cx="5121831" cy="555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50"/>
              </a:lnSpc>
            </a:pPr>
            <a:r>
              <a:rPr lang="en-US" sz="3450" b="1" err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데이터</a:t>
            </a:r>
            <a:r>
              <a:rPr lang="en-US" sz="3450" b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3450" b="1" err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수집</a:t>
            </a:r>
            <a:r>
              <a:rPr lang="en-US" sz="3450" b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 및 </a:t>
            </a:r>
            <a:r>
              <a:rPr lang="ko-KR" altLang="en-US" sz="3450" b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임시</a:t>
            </a:r>
            <a:r>
              <a:rPr lang="en-US" sz="3450" b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 DB </a:t>
            </a:r>
            <a:r>
              <a:rPr lang="ko-KR" altLang="en-US" sz="3450" b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완성</a:t>
            </a:r>
            <a:endParaRPr lang="ko-KR" altLang="en-US" sz="3450" b="1">
              <a:solidFill>
                <a:srgbClr val="231971"/>
              </a:solidFill>
              <a:latin typeface="Outfit Extra Bold"/>
            </a:endParaRPr>
          </a:p>
        </p:txBody>
      </p:sp>
      <p:sp>
        <p:nvSpPr>
          <p:cNvPr id="3" name="Text 1"/>
          <p:cNvSpPr/>
          <p:nvPr/>
        </p:nvSpPr>
        <p:spPr>
          <a:xfrm>
            <a:off x="8568834" y="5699245"/>
            <a:ext cx="4314349" cy="586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56+</a:t>
            </a:r>
            <a:endParaRPr lang="en-US" sz="4600">
              <a:latin typeface="Outfit Extra Bold"/>
            </a:endParaRPr>
          </a:p>
        </p:txBody>
      </p:sp>
      <p:sp>
        <p:nvSpPr>
          <p:cNvPr id="4" name="Text 2"/>
          <p:cNvSpPr/>
          <p:nvPr/>
        </p:nvSpPr>
        <p:spPr>
          <a:xfrm>
            <a:off x="9402809" y="6670042"/>
            <a:ext cx="2220397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3600" b="1" err="1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정책</a:t>
            </a:r>
            <a:r>
              <a:rPr lang="en-US" sz="3600" b="1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3600" b="1" err="1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데이터</a:t>
            </a:r>
            <a:endParaRPr lang="en-US" sz="3600" err="1">
              <a:latin typeface="Outfit Extra Bold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93470" y="7229502"/>
            <a:ext cx="431434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0"/>
              </a:lnSpc>
            </a:pPr>
            <a:r>
              <a:rPr lang="en-US" sz="200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공공</a:t>
            </a: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ko-KR" altLang="en-US" sz="20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및</a:t>
            </a: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ko-KR" altLang="en-US" sz="2000">
                <a:solidFill>
                  <a:srgbClr val="2A2742"/>
                </a:solidFill>
                <a:latin typeface="Arimo"/>
                <a:ea typeface="Arimo"/>
                <a:cs typeface="Arimo"/>
              </a:rPr>
              <a:t>민간</a:t>
            </a:r>
            <a:r>
              <a:rPr lang="en-US" altLang="ko-KR" sz="200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ko-KR" altLang="en-US" sz="2000">
                <a:solidFill>
                  <a:srgbClr val="2A2742"/>
                </a:solidFill>
                <a:latin typeface="Arimo"/>
                <a:ea typeface="Arimo"/>
                <a:cs typeface="Arimo"/>
              </a:rPr>
              <a:t>자립지원</a:t>
            </a: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200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정책</a:t>
            </a: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200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수집</a:t>
            </a: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200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완료</a:t>
            </a: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</a:rPr>
              <a:t>.</a:t>
            </a:r>
          </a:p>
          <a:p>
            <a:pPr algn="ctr">
              <a:lnSpc>
                <a:spcPts val="2200"/>
              </a:lnSpc>
            </a:pP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</a:rPr>
              <a:t>Test </a:t>
            </a:r>
            <a:r>
              <a:rPr lang="ko-KR" altLang="en-US" sz="2000">
                <a:solidFill>
                  <a:srgbClr val="2A2742"/>
                </a:solidFill>
                <a:latin typeface="Arimo"/>
                <a:ea typeface="Arimo"/>
                <a:cs typeface="Arimo"/>
              </a:rPr>
              <a:t>용 </a:t>
            </a:r>
            <a:r>
              <a:rPr lang="en-US" sz="2000">
                <a:solidFill>
                  <a:srgbClr val="2A2742"/>
                </a:solidFill>
                <a:latin typeface="Arimo"/>
                <a:ea typeface="Arimo"/>
                <a:cs typeface="Arimo"/>
              </a:rPr>
              <a:t>DB </a:t>
            </a:r>
            <a:r>
              <a:rPr lang="ko-KR" altLang="en-US" sz="2000">
                <a:solidFill>
                  <a:srgbClr val="2A2742"/>
                </a:solidFill>
                <a:latin typeface="Arimo"/>
                <a:ea typeface="Arimo"/>
                <a:cs typeface="Arimo"/>
              </a:rPr>
              <a:t>제작완료</a:t>
            </a:r>
          </a:p>
        </p:txBody>
      </p:sp>
      <p:sp>
        <p:nvSpPr>
          <p:cNvPr id="156" name="설명선: 아래쪽 화살표 155">
            <a:extLst>
              <a:ext uri="{FF2B5EF4-FFF2-40B4-BE49-F238E27FC236}">
                <a16:creationId xmlns:a16="http://schemas.microsoft.com/office/drawing/2014/main" id="{34BE451B-99CE-5DFB-D5C4-92D704B50348}"/>
              </a:ext>
            </a:extLst>
          </p:cNvPr>
          <p:cNvSpPr/>
          <p:nvPr/>
        </p:nvSpPr>
        <p:spPr>
          <a:xfrm>
            <a:off x="2154476" y="1553227"/>
            <a:ext cx="3745282" cy="2066794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맑은 고딕"/>
                <a:cs typeface="Calibri"/>
              </a:rPr>
              <a:t>복지로</a:t>
            </a:r>
          </a:p>
          <a:p>
            <a:pPr algn="ctr"/>
            <a:r>
              <a:rPr lang="ko-KR" altLang="en-US">
                <a:ea typeface="맑은 고딕"/>
                <a:cs typeface="Calibri"/>
              </a:rPr>
              <a:t>(정책 소개사이트)</a:t>
            </a:r>
          </a:p>
        </p:txBody>
      </p:sp>
      <p:sp>
        <p:nvSpPr>
          <p:cNvPr id="157" name="설명선: 아래쪽 화살표 156">
            <a:extLst>
              <a:ext uri="{FF2B5EF4-FFF2-40B4-BE49-F238E27FC236}">
                <a16:creationId xmlns:a16="http://schemas.microsoft.com/office/drawing/2014/main" id="{5012E3CD-93F6-3992-6240-8DFA77E4EF51}"/>
              </a:ext>
            </a:extLst>
          </p:cNvPr>
          <p:cNvSpPr/>
          <p:nvPr/>
        </p:nvSpPr>
        <p:spPr>
          <a:xfrm>
            <a:off x="2154476" y="3895594"/>
            <a:ext cx="3745282" cy="2066794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ea typeface="맑은 고딕"/>
                <a:cs typeface="Calibri"/>
              </a:rPr>
              <a:t>크롤링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C28FCE9-B949-A2B1-63B2-21D4C7BA108F}"/>
              </a:ext>
            </a:extLst>
          </p:cNvPr>
          <p:cNvSpPr/>
          <p:nvPr/>
        </p:nvSpPr>
        <p:spPr>
          <a:xfrm>
            <a:off x="2154476" y="5962388"/>
            <a:ext cx="3745282" cy="17536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맑은 고딕"/>
                <a:cs typeface="Calibri"/>
              </a:rPr>
              <a:t>DB 입력 확정</a:t>
            </a:r>
          </a:p>
        </p:txBody>
      </p:sp>
      <p:pic>
        <p:nvPicPr>
          <p:cNvPr id="159" name="그림 158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D32921-8F96-3339-605A-DE07F7813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537" y="1035745"/>
            <a:ext cx="8169711" cy="44670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BC80D7-4169-A43B-2613-F25C785A0C63}"/>
              </a:ext>
            </a:extLst>
          </p:cNvPr>
          <p:cNvSpPr/>
          <p:nvPr/>
        </p:nvSpPr>
        <p:spPr>
          <a:xfrm>
            <a:off x="12844727" y="7624701"/>
            <a:ext cx="1786782" cy="6060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>
              <a:solidFill>
                <a:srgbClr val="7030A0"/>
              </a:solidFill>
              <a:ea typeface="맑은 고딕"/>
              <a:cs typeface="Calibri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2B339AF7-A65A-3D81-BB04-BC1769A6BD39}"/>
              </a:ext>
            </a:extLst>
          </p:cNvPr>
          <p:cNvSpPr/>
          <p:nvPr/>
        </p:nvSpPr>
        <p:spPr>
          <a:xfrm>
            <a:off x="885514" y="5946178"/>
            <a:ext cx="64221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b="1">
                <a:solidFill>
                  <a:srgbClr val="231971"/>
                </a:solidFill>
                <a:latin typeface="Outfit Extra Bold"/>
                <a:ea typeface="맑은 고딕"/>
              </a:rPr>
              <a:t>이루다, 평가방법.</a:t>
            </a:r>
          </a:p>
        </p:txBody>
      </p:sp>
      <p:pic>
        <p:nvPicPr>
          <p:cNvPr id="6" name="그림 5" descr="Image">
            <a:extLst>
              <a:ext uri="{FF2B5EF4-FFF2-40B4-BE49-F238E27FC236}">
                <a16:creationId xmlns:a16="http://schemas.microsoft.com/office/drawing/2014/main" id="{0067685D-D139-B446-706E-3EEE76C02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133" y="1336371"/>
            <a:ext cx="9282021" cy="426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2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7876" y="1226225"/>
            <a:ext cx="5816007" cy="83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 err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이루다</a:t>
            </a:r>
            <a:r>
              <a:rPr lang="en-US" sz="2800" b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2800" b="1" err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정확성</a:t>
            </a:r>
            <a:r>
              <a:rPr lang="en-US" sz="2800" b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2800" b="1" err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향상을</a:t>
            </a:r>
            <a:r>
              <a:rPr lang="en-US" sz="2800" b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2800" b="1" err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위한</a:t>
            </a:r>
            <a:r>
              <a:rPr lang="en-US" sz="2800" b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ko-KR" altLang="en-US" sz="2800" b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지도 방법</a:t>
            </a:r>
            <a:endParaRPr lang="en-US" sz="2800"/>
          </a:p>
        </p:txBody>
      </p:sp>
      <p:sp>
        <p:nvSpPr>
          <p:cNvPr id="29" name="Text 26"/>
          <p:cNvSpPr/>
          <p:nvPr/>
        </p:nvSpPr>
        <p:spPr>
          <a:xfrm>
            <a:off x="525423" y="8742878"/>
            <a:ext cx="1357943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지속적인 모델 튜닝과 사용자 피드백 반영을 통해 서비스 품질을 향상시키고 있습니다.</a:t>
            </a:r>
            <a:endParaRPr lang="en-US" sz="850"/>
          </a:p>
        </p:txBody>
      </p:sp>
      <p:graphicFrame>
        <p:nvGraphicFramePr>
          <p:cNvPr id="31" name="다이어그램 30">
            <a:extLst>
              <a:ext uri="{FF2B5EF4-FFF2-40B4-BE49-F238E27FC236}">
                <a16:creationId xmlns:a16="http://schemas.microsoft.com/office/drawing/2014/main" id="{2B334229-0A37-2641-F9C2-BE32C3FBD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3731000"/>
              </p:ext>
            </p:extLst>
          </p:nvPr>
        </p:nvGraphicFramePr>
        <p:xfrm>
          <a:off x="2824620" y="2323579"/>
          <a:ext cx="9482201" cy="5348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066" y="827564"/>
            <a:ext cx="66794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2주차 </a:t>
            </a:r>
            <a:r>
              <a:rPr lang="en-US" sz="4450" b="1" err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개발</a:t>
            </a:r>
            <a:r>
              <a:rPr lang="en-US" sz="4450" b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 중 </a:t>
            </a:r>
            <a:r>
              <a:rPr lang="en-US" sz="4450" b="1" err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주요</a:t>
            </a:r>
            <a:r>
              <a:rPr lang="en-US" sz="4450" b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4450" b="1" err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도전과제</a:t>
            </a:r>
            <a:endParaRPr lang="en-US" sz="4450" err="1">
              <a:latin typeface="Outfit Extra Bold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432090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763310" y="2432090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1142524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>
                <a:solidFill>
                  <a:srgbClr val="2A2742"/>
                </a:solidFill>
                <a:latin typeface="Outfit Extra Bold"/>
                <a:ea typeface="맑은 고딕"/>
              </a:rPr>
              <a:t>기능 명세의 구체화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1142524" y="3179802"/>
            <a:ext cx="31589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수요측정을 통해 데이터의 불균형성과 이를 활용하여 실수요 예측을 통해 우선기능의 구체화</a:t>
            </a:r>
          </a:p>
        </p:txBody>
      </p:sp>
      <p:sp>
        <p:nvSpPr>
          <p:cNvPr id="8" name="Shape 5"/>
          <p:cNvSpPr/>
          <p:nvPr/>
        </p:nvSpPr>
        <p:spPr>
          <a:xfrm>
            <a:off x="4685348" y="2432090"/>
            <a:ext cx="4140398" cy="2093714"/>
          </a:xfrm>
          <a:prstGeom prst="roundRect">
            <a:avLst>
              <a:gd name="adj" fmla="val 6988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4654868" y="2432090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5034082" y="2689384"/>
            <a:ext cx="3173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>
                <a:solidFill>
                  <a:srgbClr val="2A2742"/>
                </a:solidFill>
                <a:latin typeface="Outfit Extra Bold"/>
                <a:ea typeface="맑은 고딕"/>
              </a:rPr>
              <a:t>추천 알고리즘의 신뢰성 확보</a:t>
            </a:r>
            <a:endParaRPr lang="en-US" sz="2200"/>
          </a:p>
        </p:txBody>
      </p:sp>
      <p:sp>
        <p:nvSpPr>
          <p:cNvPr id="11" name="Text 8"/>
          <p:cNvSpPr/>
          <p:nvPr/>
        </p:nvSpPr>
        <p:spPr>
          <a:xfrm>
            <a:off x="4996504" y="3480427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2A2742"/>
              </a:solidFill>
              <a:latin typeface="Arimo"/>
              <a:ea typeface="Arimo"/>
              <a:cs typeface="Arimo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2685220" y="5115873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2679792" y="511587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2908535" y="5338443"/>
            <a:ext cx="3309797" cy="342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>
                <a:solidFill>
                  <a:srgbClr val="2A2742"/>
                </a:solidFill>
                <a:latin typeface="Outfit Extra Bold"/>
                <a:ea typeface="맑은 고딕"/>
              </a:rPr>
              <a:t>기능 명세에 의한 </a:t>
            </a:r>
            <a:r>
              <a:rPr lang="ko-KR" altLang="en-US" sz="2200" b="1" err="1">
                <a:solidFill>
                  <a:srgbClr val="2A2742"/>
                </a:solidFill>
                <a:latin typeface="Outfit Extra Bold"/>
                <a:ea typeface="맑은 고딕"/>
              </a:rPr>
              <a:t>Mock-up</a:t>
            </a:r>
            <a:endParaRPr lang="ko-KR" altLang="en-US" sz="2200" b="1">
              <a:solidFill>
                <a:srgbClr val="2A2742"/>
              </a:solidFill>
              <a:latin typeface="Outfit Extra Bold"/>
              <a:ea typeface="맑은 고딕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059006" y="5863585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ko-KR" altLang="en-US" sz="1750">
              <a:solidFill>
                <a:srgbClr val="2A2742"/>
              </a:solidFill>
              <a:latin typeface="Arimo"/>
              <a:ea typeface="맑은 고딕"/>
              <a:cs typeface="Arim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CB000D-D9A9-1504-C7D3-77900FCB2368}"/>
              </a:ext>
            </a:extLst>
          </p:cNvPr>
          <p:cNvSpPr txBox="1"/>
          <p:nvPr/>
        </p:nvSpPr>
        <p:spPr>
          <a:xfrm>
            <a:off x="5000739" y="3482235"/>
            <a:ext cx="305349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750">
                <a:latin typeface="Arimo"/>
                <a:ea typeface="맑은 고딕"/>
                <a:cs typeface="Calibri"/>
              </a:rPr>
              <a:t>논문과 다양한 검증 방법을 조사를 통해 신뢰조사를 위한 검증 파이프라인 구성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F8F4C2-ED79-C730-3953-DA642EDF66AA}"/>
              </a:ext>
            </a:extLst>
          </p:cNvPr>
          <p:cNvSpPr txBox="1"/>
          <p:nvPr/>
        </p:nvSpPr>
        <p:spPr>
          <a:xfrm>
            <a:off x="2991817" y="5860278"/>
            <a:ext cx="310629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전체 일련과정을 담은 간단한 </a:t>
            </a:r>
            <a:r>
              <a:rPr lang="ko-KR" altLang="en-US" err="1">
                <a:ea typeface="맑은 고딕"/>
                <a:cs typeface="Calibri"/>
              </a:rPr>
              <a:t>목업</a:t>
            </a:r>
            <a:r>
              <a:rPr lang="ko-KR" altLang="en-US">
                <a:ea typeface="맑은 고딕"/>
                <a:cs typeface="Calibri"/>
              </a:rPr>
              <a:t> 제작을 통해 서비스의 흐름을 구체화 시도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227" y="560070"/>
            <a:ext cx="5092065" cy="636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기능 명세 확정</a:t>
            </a:r>
            <a:endParaRPr lang="en-US" sz="4000"/>
          </a:p>
        </p:txBody>
      </p:sp>
      <p:sp>
        <p:nvSpPr>
          <p:cNvPr id="4" name="Text 1"/>
          <p:cNvSpPr/>
          <p:nvPr/>
        </p:nvSpPr>
        <p:spPr>
          <a:xfrm>
            <a:off x="6199227" y="1502092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600"/>
          </a:p>
        </p:txBody>
      </p:sp>
      <p:sp>
        <p:nvSpPr>
          <p:cNvPr id="5" name="Shape 2"/>
          <p:cNvSpPr/>
          <p:nvPr/>
        </p:nvSpPr>
        <p:spPr>
          <a:xfrm>
            <a:off x="6199227" y="1825347"/>
            <a:ext cx="7718346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6199227" y="1972866"/>
            <a:ext cx="254603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ko-KR" altLang="en-US" sz="2000" b="1">
                <a:solidFill>
                  <a:srgbClr val="2A2742"/>
                </a:solidFill>
                <a:latin typeface="Outfit Extra Bold"/>
                <a:ea typeface="맑은 고딕"/>
              </a:rPr>
              <a:t>회원가입</a:t>
            </a:r>
          </a:p>
        </p:txBody>
      </p:sp>
      <p:sp>
        <p:nvSpPr>
          <p:cNvPr id="7" name="Text 4"/>
          <p:cNvSpPr/>
          <p:nvPr/>
        </p:nvSpPr>
        <p:spPr>
          <a:xfrm>
            <a:off x="6199227" y="2413159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ko-KR" altLang="en-US" sz="1600">
                <a:solidFill>
                  <a:srgbClr val="2A2742"/>
                </a:solidFill>
                <a:latin typeface="Arimo"/>
                <a:ea typeface="Arimo"/>
                <a:cs typeface="Arimo"/>
              </a:rPr>
              <a:t>회원가입을 통한 사용 유저의 기초적인 정보 확보</a:t>
            </a:r>
            <a:endParaRPr lang="en-US" sz="1600">
              <a:solidFill>
                <a:srgbClr val="2A2742"/>
              </a:solidFill>
              <a:latin typeface="Arimo"/>
              <a:ea typeface="Arimo"/>
              <a:cs typeface="Arimo"/>
            </a:endParaRPr>
          </a:p>
        </p:txBody>
      </p:sp>
      <p:sp>
        <p:nvSpPr>
          <p:cNvPr id="8" name="Text 5"/>
          <p:cNvSpPr/>
          <p:nvPr/>
        </p:nvSpPr>
        <p:spPr>
          <a:xfrm>
            <a:off x="6199227" y="3095387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600"/>
          </a:p>
        </p:txBody>
      </p:sp>
      <p:sp>
        <p:nvSpPr>
          <p:cNvPr id="9" name="Shape 6"/>
          <p:cNvSpPr/>
          <p:nvPr/>
        </p:nvSpPr>
        <p:spPr>
          <a:xfrm>
            <a:off x="6199227" y="3418642"/>
            <a:ext cx="7718346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6199227" y="3566160"/>
            <a:ext cx="254603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ko-KR" altLang="en-US" sz="2000" b="1">
                <a:solidFill>
                  <a:srgbClr val="2A2742"/>
                </a:solidFill>
                <a:latin typeface="Outfit Extra Bold"/>
                <a:ea typeface="맑은 고딕"/>
              </a:rPr>
              <a:t>지원정책 바로 찾기</a:t>
            </a:r>
            <a:endParaRPr lang="en-US" sz="2000" b="1">
              <a:solidFill>
                <a:srgbClr val="2A2742"/>
              </a:solidFill>
              <a:latin typeface="Outfit Extra Bold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99227" y="4006453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altLang="ko-KR" sz="1600">
                <a:solidFill>
                  <a:srgbClr val="2A2742"/>
                </a:solidFill>
                <a:latin typeface="Arimo"/>
                <a:ea typeface="Arimo"/>
                <a:cs typeface="Arimo"/>
              </a:rPr>
              <a:t>DB에 등록된 다양한 정책을 바로 검색을 통한 탐색 기능제공 </a:t>
            </a:r>
          </a:p>
        </p:txBody>
      </p:sp>
      <p:sp>
        <p:nvSpPr>
          <p:cNvPr id="12" name="Text 9"/>
          <p:cNvSpPr/>
          <p:nvPr/>
        </p:nvSpPr>
        <p:spPr>
          <a:xfrm>
            <a:off x="6199227" y="4688681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600"/>
          </a:p>
        </p:txBody>
      </p:sp>
      <p:sp>
        <p:nvSpPr>
          <p:cNvPr id="13" name="Shape 10"/>
          <p:cNvSpPr/>
          <p:nvPr/>
        </p:nvSpPr>
        <p:spPr>
          <a:xfrm>
            <a:off x="6199227" y="5011936"/>
            <a:ext cx="7718346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2"/>
          <p:cNvSpPr/>
          <p:nvPr/>
        </p:nvSpPr>
        <p:spPr>
          <a:xfrm>
            <a:off x="6199227" y="5599748"/>
            <a:ext cx="771834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ko-KR" sz="1600">
                <a:solidFill>
                  <a:srgbClr val="2A2742"/>
                </a:solidFill>
                <a:ea typeface="Arimo"/>
              </a:rPr>
              <a:t>유저의 현 상황에 대분류 기간에 따른 미래설계 로드맵을 지원 </a:t>
            </a:r>
            <a:endParaRPr lang="en-US" sz="1600">
              <a:solidFill>
                <a:srgbClr val="2A2742"/>
              </a:solidFill>
              <a:latin typeface="Arimo"/>
              <a:ea typeface="Arimo"/>
              <a:cs typeface="Arimo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199227" y="6281976"/>
            <a:ext cx="20359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600"/>
          </a:p>
        </p:txBody>
      </p:sp>
      <p:sp>
        <p:nvSpPr>
          <p:cNvPr id="17" name="Shape 14"/>
          <p:cNvSpPr/>
          <p:nvPr/>
        </p:nvSpPr>
        <p:spPr>
          <a:xfrm>
            <a:off x="6199227" y="6605230"/>
            <a:ext cx="7718346" cy="22860"/>
          </a:xfrm>
          <a:prstGeom prst="rect">
            <a:avLst/>
          </a:prstGeom>
          <a:solidFill>
            <a:srgbClr val="5E4C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6199227" y="6752749"/>
            <a:ext cx="2997445" cy="32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ko-KR" altLang="en-US" sz="2000" b="1">
                <a:solidFill>
                  <a:srgbClr val="2A2742"/>
                </a:solidFill>
                <a:latin typeface="Outfit Extra Bold"/>
                <a:ea typeface="맑은 고딕"/>
              </a:rPr>
              <a:t>챗봇을 통한 필요정책 인지</a:t>
            </a:r>
            <a:endParaRPr lang="en-US" sz="2000" b="1">
              <a:solidFill>
                <a:srgbClr val="2A2742"/>
              </a:solidFill>
              <a:latin typeface="Outfit Extra Bold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199227" y="7193042"/>
            <a:ext cx="7834092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ko-KR" altLang="en-US" sz="1600">
                <a:solidFill>
                  <a:srgbClr val="2A2742"/>
                </a:solidFill>
                <a:latin typeface="Arimo"/>
                <a:ea typeface="Arimo"/>
                <a:cs typeface="Arimo"/>
              </a:rPr>
              <a:t>주 사용 유저의 특성 상 필요한 정책에 대한 인지가 불명확함. 대화를 통해 구체성 유도 및 확인</a:t>
            </a:r>
            <a:endParaRPr lang="en-US" sz="1600">
              <a:solidFill>
                <a:srgbClr val="2A2742"/>
              </a:solidFill>
              <a:latin typeface="Arimo"/>
              <a:ea typeface="Arimo"/>
              <a:cs typeface="Arimo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B73A92-643B-10E8-6076-39347BF9F4CC}"/>
              </a:ext>
            </a:extLst>
          </p:cNvPr>
          <p:cNvSpPr/>
          <p:nvPr/>
        </p:nvSpPr>
        <p:spPr>
          <a:xfrm>
            <a:off x="12844727" y="7624701"/>
            <a:ext cx="1786782" cy="6060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2000">
              <a:solidFill>
                <a:srgbClr val="7030A0"/>
              </a:solidFill>
              <a:ea typeface="맑은 고딕"/>
              <a:cs typeface="Calibri"/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1291B300-029E-55C5-BB1F-4A6F2F30D0F0}"/>
              </a:ext>
            </a:extLst>
          </p:cNvPr>
          <p:cNvSpPr/>
          <p:nvPr/>
        </p:nvSpPr>
        <p:spPr>
          <a:xfrm>
            <a:off x="6199227" y="5167003"/>
            <a:ext cx="254603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ko-KR" altLang="en-US" sz="2000" b="1">
                <a:solidFill>
                  <a:srgbClr val="2A2742"/>
                </a:solidFill>
                <a:latin typeface="Outfit Extra Bold"/>
                <a:ea typeface="맑은 고딕"/>
              </a:rPr>
              <a:t>맞춤 로드맵 지원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5BE0-E2BC-DDB8-75E3-65D434723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D4008FE-07ED-456E-46F7-56780115BE23}"/>
              </a:ext>
            </a:extLst>
          </p:cNvPr>
          <p:cNvSpPr/>
          <p:nvPr/>
        </p:nvSpPr>
        <p:spPr>
          <a:xfrm>
            <a:off x="12844727" y="7624701"/>
            <a:ext cx="1786782" cy="6060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>
              <a:solidFill>
                <a:srgbClr val="7030A0"/>
              </a:solidFill>
              <a:ea typeface="맑은 고딕"/>
              <a:cs typeface="Calibri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1B26FC48-558F-3E21-E6B4-490ED537D280}"/>
              </a:ext>
            </a:extLst>
          </p:cNvPr>
          <p:cNvSpPr/>
          <p:nvPr/>
        </p:nvSpPr>
        <p:spPr>
          <a:xfrm>
            <a:off x="747491" y="4997272"/>
            <a:ext cx="64221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b="1">
                <a:solidFill>
                  <a:srgbClr val="231971"/>
                </a:solidFill>
                <a:latin typeface="Outfit Extra Bold"/>
                <a:ea typeface="맑은 고딕"/>
              </a:rPr>
              <a:t>이루다, Mock-Up</a:t>
            </a: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B2ED3A-B2E2-8BAC-8923-7D85B61B7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422" y="745103"/>
            <a:ext cx="8440586" cy="686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15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B52F8D41-7FA3-74A6-24E7-F636754D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61473"/>
            <a:ext cx="7632025" cy="4655463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F8B01D8A-05E5-CF5F-D54B-F4D40FAEE548}"/>
              </a:ext>
            </a:extLst>
          </p:cNvPr>
          <p:cNvSpPr/>
          <p:nvPr/>
        </p:nvSpPr>
        <p:spPr>
          <a:xfrm>
            <a:off x="8980173" y="2499636"/>
            <a:ext cx="312586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ko-KR" altLang="en-US" sz="245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직관적인 </a:t>
            </a:r>
            <a:r>
              <a:rPr lang="en-US" altLang="ko-KR" sz="245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UI</a:t>
            </a:r>
            <a:endParaRPr lang="en-US" sz="245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1B918E95-B1B0-9E88-0D63-BE9511F75379}"/>
              </a:ext>
            </a:extLst>
          </p:cNvPr>
          <p:cNvSpPr/>
          <p:nvPr/>
        </p:nvSpPr>
        <p:spPr>
          <a:xfrm>
            <a:off x="8980173" y="3176320"/>
            <a:ext cx="446310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메인 페이지는 방문자가 가장 먼저 마주하는 공간으로, 브랜드의 정체성과 가치를 명확하게 </a:t>
            </a:r>
            <a:r>
              <a:rPr lang="ko-KR" altLang="en-US" sz="15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전달</a:t>
            </a:r>
            <a:endParaRPr lang="en-US" sz="1550">
              <a:solidFill>
                <a:srgbClr val="383838"/>
              </a:solidFill>
              <a:latin typeface="DM Sans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미니멀한</a:t>
            </a:r>
            <a:r>
              <a:rPr lang="en-US" sz="15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디자인과 명확한 네비게이션을 통해 사용자가 원하는 정보를 빠르게 찾을 수 </a:t>
            </a:r>
            <a:r>
              <a:rPr lang="en-US" sz="15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있도록</a:t>
            </a:r>
            <a:r>
              <a:rPr lang="en-US" sz="15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5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구성</a:t>
            </a:r>
            <a:endParaRPr lang="en-US" sz="1550">
              <a:latin typeface="DM Sans"/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0CC6A615-3DD0-A157-4BDA-127721D2D5DE}"/>
              </a:ext>
            </a:extLst>
          </p:cNvPr>
          <p:cNvSpPr/>
          <p:nvPr/>
        </p:nvSpPr>
        <p:spPr>
          <a:xfrm>
            <a:off x="10094989" y="5249747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직관적인 메뉴 구조</a:t>
            </a:r>
            <a:endParaRPr lang="en-US" sz="155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3EFB1C7C-7BFB-669B-A5B9-7ACED05F2A63}"/>
              </a:ext>
            </a:extLst>
          </p:cNvPr>
          <p:cNvSpPr/>
          <p:nvPr/>
        </p:nvSpPr>
        <p:spPr>
          <a:xfrm>
            <a:off x="10094989" y="5636700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시각적 계층 구조</a:t>
            </a:r>
            <a:endParaRPr lang="en-US" sz="155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A4B5248F-3DD8-E2F1-1EB8-21C8A1432C4C}"/>
              </a:ext>
            </a:extLst>
          </p:cNvPr>
          <p:cNvSpPr/>
          <p:nvPr/>
        </p:nvSpPr>
        <p:spPr>
          <a:xfrm>
            <a:off x="10094989" y="6023653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반응형 디자인 적용</a:t>
            </a:r>
            <a:endParaRPr lang="en-US" sz="1550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043FD5B4-7823-994A-EA0F-A24B0931E2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000"/>
          <a:stretch>
            <a:fillRect/>
          </a:stretch>
        </p:blipFill>
        <p:spPr>
          <a:xfrm>
            <a:off x="2685868" y="5197202"/>
            <a:ext cx="3480510" cy="2610383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A2DF3657-991E-8ECD-8D95-32484B9FE6A9}"/>
              </a:ext>
            </a:extLst>
          </p:cNvPr>
          <p:cNvSpPr/>
          <p:nvPr/>
        </p:nvSpPr>
        <p:spPr>
          <a:xfrm>
            <a:off x="956441" y="868100"/>
            <a:ext cx="5585717" cy="789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742950" indent="-742950">
              <a:lnSpc>
                <a:spcPts val="5100"/>
              </a:lnSpc>
              <a:buAutoNum type="arabicPeriod"/>
            </a:pPr>
            <a:r>
              <a:rPr lang="ko-KR" altLang="en-US" sz="4100" b="1">
                <a:solidFill>
                  <a:schemeClr val="accent1">
                    <a:lumMod val="49000"/>
                  </a:schemeClr>
                </a:solidFill>
                <a:latin typeface="Malgun Gothic"/>
                <a:ea typeface="Malgun Gothic"/>
                <a:cs typeface="PT Serif" pitchFamily="34" charset="-120"/>
              </a:rPr>
              <a:t>홈 및 로그인 페이지</a:t>
            </a:r>
            <a:r>
              <a:rPr lang="en-US" altLang="ko-KR" sz="4100" b="1">
                <a:solidFill>
                  <a:schemeClr val="accent1">
                    <a:lumMod val="49000"/>
                  </a:schemeClr>
                </a:solidFill>
                <a:latin typeface="Malgun Gothic"/>
                <a:ea typeface="PT Serif" pitchFamily="34" charset="-122"/>
                <a:cs typeface="PT Serif" pitchFamily="34" charset="-120"/>
              </a:rPr>
              <a:t> </a:t>
            </a:r>
            <a:r>
              <a:rPr lang="ko-KR" altLang="en-US" sz="4100" b="1">
                <a:solidFill>
                  <a:schemeClr val="accent1">
                    <a:lumMod val="49000"/>
                  </a:schemeClr>
                </a:solidFill>
                <a:latin typeface="Malgun Gothic"/>
                <a:ea typeface="Malgun Gothic"/>
                <a:cs typeface="PT Serif" pitchFamily="34" charset="-120"/>
              </a:rPr>
              <a:t> </a:t>
            </a:r>
            <a:r>
              <a:rPr lang="en-US" altLang="ko-KR" sz="410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endParaRPr lang="en-US" sz="4100">
              <a:latin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315500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43552-6CB1-078F-1AF0-AA3F7BE26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2D954D1-8AF7-9E40-B28F-F828C2FC5C3F}"/>
              </a:ext>
            </a:extLst>
          </p:cNvPr>
          <p:cNvSpPr/>
          <p:nvPr/>
        </p:nvSpPr>
        <p:spPr>
          <a:xfrm>
            <a:off x="634483" y="800308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ko-KR" altLang="en-US" sz="4100" b="1">
                <a:solidFill>
                  <a:schemeClr val="accent1">
                    <a:lumMod val="49000"/>
                  </a:schemeClr>
                </a:solidFill>
                <a:latin typeface="Malgun Gothic"/>
                <a:ea typeface="Malgun Gothic"/>
                <a:cs typeface="PT Serif" pitchFamily="34" charset="-120"/>
              </a:rPr>
              <a:t>회원가입</a:t>
            </a:r>
            <a:r>
              <a:rPr lang="en-US" altLang="ko-KR" sz="4100" b="1">
                <a:solidFill>
                  <a:schemeClr val="accent1">
                    <a:lumMod val="49000"/>
                  </a:schemeClr>
                </a:solidFill>
                <a:latin typeface="Malgun Gothic"/>
                <a:ea typeface="PT Serif" pitchFamily="34" charset="-122"/>
                <a:cs typeface="PT Serif" pitchFamily="34" charset="-120"/>
              </a:rPr>
              <a:t>,</a:t>
            </a:r>
            <a:r>
              <a:rPr lang="ko-KR" altLang="en-US" sz="4100" b="1">
                <a:solidFill>
                  <a:schemeClr val="accent1">
                    <a:lumMod val="49000"/>
                  </a:schemeClr>
                </a:solidFill>
                <a:latin typeface="Malgun Gothic"/>
                <a:ea typeface="Malgun Gothic"/>
                <a:cs typeface="PT Serif" pitchFamily="34" charset="-120"/>
              </a:rPr>
              <a:t> </a:t>
            </a:r>
            <a:r>
              <a:rPr lang="en-US" altLang="ko-KR" sz="4100" b="1">
                <a:solidFill>
                  <a:srgbClr val="020202"/>
                </a:solidFill>
                <a:latin typeface="Malgun Gothic"/>
                <a:ea typeface="PT Serif" pitchFamily="34" charset="-122"/>
                <a:cs typeface="PT Serif" pitchFamily="34" charset="-120"/>
              </a:rPr>
              <a:t> </a:t>
            </a:r>
            <a:endParaRPr lang="en-US" sz="4100" b="1">
              <a:latin typeface="Malgun Gothic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163A64E3-9EDE-B49D-F7F7-441FC9D90BE7}"/>
              </a:ext>
            </a:extLst>
          </p:cNvPr>
          <p:cNvSpPr/>
          <p:nvPr/>
        </p:nvSpPr>
        <p:spPr>
          <a:xfrm>
            <a:off x="734413" y="1785067"/>
            <a:ext cx="446484" cy="44648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B2A8E75-2643-0B15-C242-15CB4BE19A7B}"/>
              </a:ext>
            </a:extLst>
          </p:cNvPr>
          <p:cNvSpPr/>
          <p:nvPr/>
        </p:nvSpPr>
        <p:spPr>
          <a:xfrm>
            <a:off x="1379255" y="1853289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ko-KR" altLang="en-US" sz="205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주거상황</a:t>
            </a:r>
            <a:endParaRPr lang="en-US" sz="205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651543E0-2D9F-F56C-27F6-5A806AE8CA62}"/>
              </a:ext>
            </a:extLst>
          </p:cNvPr>
          <p:cNvSpPr/>
          <p:nvPr/>
        </p:nvSpPr>
        <p:spPr>
          <a:xfrm>
            <a:off x="734413" y="488866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59577FE-5B77-513A-9EB0-3254BF46702A}"/>
              </a:ext>
            </a:extLst>
          </p:cNvPr>
          <p:cNvSpPr/>
          <p:nvPr/>
        </p:nvSpPr>
        <p:spPr>
          <a:xfrm>
            <a:off x="1379255" y="4956888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ko-KR" altLang="en-US" sz="205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소득 수준</a:t>
            </a:r>
            <a:endParaRPr lang="en-US" sz="205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998F47F-1C74-99CE-A4AD-54FEA7A9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073" r="30844"/>
          <a:stretch>
            <a:fillRect/>
          </a:stretch>
        </p:blipFill>
        <p:spPr>
          <a:xfrm>
            <a:off x="8548567" y="0"/>
            <a:ext cx="6081832" cy="8229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886A81-9186-77F0-2A9C-F1AD4CA8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22" y="2284103"/>
            <a:ext cx="5887272" cy="20386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84C520E-66E2-80D0-D280-513215254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222" y="5400184"/>
            <a:ext cx="5925377" cy="2029108"/>
          </a:xfrm>
          <a:prstGeom prst="rect">
            <a:avLst/>
          </a:prstGeom>
        </p:spPr>
      </p:pic>
      <p:sp>
        <p:nvSpPr>
          <p:cNvPr id="16" name="Text 1">
            <a:extLst>
              <a:ext uri="{FF2B5EF4-FFF2-40B4-BE49-F238E27FC236}">
                <a16:creationId xmlns:a16="http://schemas.microsoft.com/office/drawing/2014/main" id="{0531D55D-B876-5090-DD58-9A99770F3E99}"/>
              </a:ext>
            </a:extLst>
          </p:cNvPr>
          <p:cNvSpPr/>
          <p:nvPr/>
        </p:nvSpPr>
        <p:spPr>
          <a:xfrm>
            <a:off x="3110619" y="1130044"/>
            <a:ext cx="2272478" cy="550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ko-KR" altLang="en-US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맞춤 지원 기본 조건 설정</a:t>
            </a:r>
            <a:endParaRPr lang="en-US" sz="1550"/>
          </a:p>
        </p:txBody>
      </p:sp>
    </p:spTree>
    <p:extLst>
      <p:ext uri="{BB962C8B-B14F-4D97-AF65-F5344CB8AC3E}">
        <p14:creationId xmlns:p14="http://schemas.microsoft.com/office/powerpoint/2010/main" val="796110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4EF68-E8AB-DC48-9153-2A9050009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AAFECE8-88E8-79F1-527A-EC2F82222603}"/>
              </a:ext>
            </a:extLst>
          </p:cNvPr>
          <p:cNvSpPr/>
          <p:nvPr/>
        </p:nvSpPr>
        <p:spPr>
          <a:xfrm>
            <a:off x="746165" y="512921"/>
            <a:ext cx="4897041" cy="612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ko-KR" altLang="en-US" sz="385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대시보드</a:t>
            </a:r>
            <a:r>
              <a:rPr lang="en-US" sz="385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385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구성</a:t>
            </a:r>
            <a:endParaRPr lang="en-US" sz="385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4159C705-19FE-D348-4D03-82927C771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47" t="15930" r="19538" b="43146"/>
          <a:stretch>
            <a:fillRect/>
          </a:stretch>
        </p:blipFill>
        <p:spPr>
          <a:xfrm>
            <a:off x="732798" y="3930732"/>
            <a:ext cx="7273436" cy="4298868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31DD8D44-56BA-0450-DB7D-81B6E3ABE85B}"/>
              </a:ext>
            </a:extLst>
          </p:cNvPr>
          <p:cNvSpPr/>
          <p:nvPr/>
        </p:nvSpPr>
        <p:spPr>
          <a:xfrm>
            <a:off x="732798" y="1657416"/>
            <a:ext cx="7128667" cy="166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ko-KR" altLang="en-US" sz="14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대시보드에서는 </a:t>
            </a:r>
            <a:r>
              <a:rPr lang="en-US" sz="145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깊이</a:t>
            </a:r>
            <a:r>
              <a:rPr lang="en-US" sz="14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있는 정보 제공을 위해 세로형 레이아웃을 채택했습니다. </a:t>
            </a:r>
          </a:p>
          <a:p>
            <a:pPr marL="0" indent="0" algn="l">
              <a:lnSpc>
                <a:spcPts val="2350"/>
              </a:lnSpc>
              <a:buNone/>
            </a:pPr>
            <a:endParaRPr lang="en-US" sz="1450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사용자가</a:t>
            </a:r>
            <a:r>
              <a:rPr lang="en-US" sz="14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스크롤하면서 자연스럽게 정보를 소화할 수 있도록 구성하여, 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복잡한</a:t>
            </a:r>
            <a:r>
              <a:rPr lang="en-US" sz="14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내용도 단계적으로 이해할 수 있게 했습니다.</a:t>
            </a:r>
            <a:endParaRPr lang="en-US" sz="145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4274FD-DFCB-D492-CC32-4C23A3A3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659" r="23070"/>
          <a:stretch>
            <a:fillRect/>
          </a:stretch>
        </p:blipFill>
        <p:spPr>
          <a:xfrm>
            <a:off x="8006234" y="0"/>
            <a:ext cx="627017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59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2025년 로봇은 우리의 삶을 어떻게 바꿀까 &lt; 미래기술 &lt; 로봇 &lt; 기사본문 - 로봇신문">
            <a:extLst>
              <a:ext uri="{FF2B5EF4-FFF2-40B4-BE49-F238E27FC236}">
                <a16:creationId xmlns:a16="http://schemas.microsoft.com/office/drawing/2014/main" id="{B843800A-4D5D-1CD2-C447-B1F997858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31" y="-2653"/>
            <a:ext cx="6573093" cy="76330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8CA4C04-B5A5-1F1C-5C9E-C720FE52AD70}"/>
              </a:ext>
            </a:extLst>
          </p:cNvPr>
          <p:cNvSpPr/>
          <p:nvPr/>
        </p:nvSpPr>
        <p:spPr>
          <a:xfrm>
            <a:off x="6802742" y="7717299"/>
            <a:ext cx="1682610" cy="513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7030A0"/>
                </a:solidFill>
                <a:ea typeface="맑은 고딕"/>
                <a:cs typeface="Calibri"/>
              </a:rPr>
              <a:t>-2-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BC80D7-4169-A43B-2613-F25C785A0C63}"/>
              </a:ext>
            </a:extLst>
          </p:cNvPr>
          <p:cNvSpPr/>
          <p:nvPr/>
        </p:nvSpPr>
        <p:spPr>
          <a:xfrm>
            <a:off x="12844727" y="7624701"/>
            <a:ext cx="1786782" cy="6060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2000">
              <a:solidFill>
                <a:srgbClr val="7030A0"/>
              </a:solidFill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B1CBA0-7501-872D-DC12-5F7D1DB7E2C5}"/>
              </a:ext>
            </a:extLst>
          </p:cNvPr>
          <p:cNvSpPr txBox="1"/>
          <p:nvPr/>
        </p:nvSpPr>
        <p:spPr>
          <a:xfrm>
            <a:off x="2329841" y="801665"/>
            <a:ext cx="3131506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4000">
                <a:ea typeface="맑은 고딕"/>
              </a:rPr>
              <a:t>목차</a:t>
            </a:r>
            <a:endParaRPr lang="ko-KR" altLang="en-US" sz="2400">
              <a:ea typeface="맑은 고딕"/>
              <a:cs typeface="Calibri" panose="020F0502020204030204"/>
            </a:endParaRPr>
          </a:p>
        </p:txBody>
      </p:sp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629972-01ED-B09C-59CA-ED97A0ABE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94" y="1621766"/>
            <a:ext cx="4898867" cy="562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95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DB1B1-D359-5F94-6985-5ED6421DC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8ADF8C-62C9-D6AE-225F-732ED92FE9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21" t="6838" r="10360" b="20308"/>
          <a:stretch>
            <a:fillRect/>
          </a:stretch>
        </p:blipFill>
        <p:spPr>
          <a:xfrm>
            <a:off x="651353" y="2190916"/>
            <a:ext cx="7430995" cy="4526749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15ADE4F3-AF9A-E1CD-7698-19A670FDE4B4}"/>
              </a:ext>
            </a:extLst>
          </p:cNvPr>
          <p:cNvSpPr/>
          <p:nvPr/>
        </p:nvSpPr>
        <p:spPr>
          <a:xfrm>
            <a:off x="746165" y="512921"/>
            <a:ext cx="4897041" cy="612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ko-KR" altLang="en-US" sz="38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자립 로드맵 서비스</a:t>
            </a:r>
            <a:endParaRPr lang="en-US" altLang="ko-KR" sz="3850">
              <a:solidFill>
                <a:srgbClr val="020202"/>
              </a:solidFill>
              <a:latin typeface="PT Serif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E5D03878-EC3B-2B1E-8784-48C9E9109804}"/>
              </a:ext>
            </a:extLst>
          </p:cNvPr>
          <p:cNvSpPr/>
          <p:nvPr/>
        </p:nvSpPr>
        <p:spPr>
          <a:xfrm>
            <a:off x="9889579" y="3329840"/>
            <a:ext cx="2330053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ko-KR" altLang="en-US" sz="245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중단기</a:t>
            </a:r>
            <a:r>
              <a:rPr lang="ko-KR" altLang="en-US" sz="245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플랜</a:t>
            </a:r>
            <a:endParaRPr lang="en-US" sz="245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17708397-C4E3-0123-C2C2-D571DA1138B6}"/>
              </a:ext>
            </a:extLst>
          </p:cNvPr>
          <p:cNvSpPr/>
          <p:nvPr/>
        </p:nvSpPr>
        <p:spPr>
          <a:xfrm>
            <a:off x="9889580" y="3913435"/>
            <a:ext cx="21900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FontTx/>
              <a:buChar char="•"/>
            </a:pPr>
            <a:r>
              <a:rPr lang="ko-KR" altLang="en-US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자립 플랜 제안 </a:t>
            </a:r>
            <a:endParaRPr lang="en-US" altLang="ko-KR" sz="155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2DDA3AC2-1A1E-196C-9CF0-93A1C381971E}"/>
              </a:ext>
            </a:extLst>
          </p:cNvPr>
          <p:cNvSpPr/>
          <p:nvPr/>
        </p:nvSpPr>
        <p:spPr>
          <a:xfrm>
            <a:off x="9889579" y="4300390"/>
            <a:ext cx="292633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ko-KR" altLang="en-US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상세 플랜 확장</a:t>
            </a:r>
            <a:r>
              <a:rPr lang="en-US" altLang="ko-KR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(</a:t>
            </a:r>
            <a:r>
              <a:rPr lang="ko-KR" altLang="en-US" sz="155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초단기</a:t>
            </a:r>
            <a:r>
              <a:rPr lang="ko-KR" altLang="en-US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플랜</a:t>
            </a:r>
            <a:r>
              <a:rPr lang="en-US" altLang="ko-KR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</a:t>
            </a:r>
            <a:endParaRPr lang="en-US" sz="155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E7E91FB8-23F4-9FAA-7FFB-9F08ECF2F56B}"/>
              </a:ext>
            </a:extLst>
          </p:cNvPr>
          <p:cNvSpPr/>
          <p:nvPr/>
        </p:nvSpPr>
        <p:spPr>
          <a:xfrm>
            <a:off x="9889579" y="4687342"/>
            <a:ext cx="23300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Do List (</a:t>
            </a:r>
            <a:r>
              <a:rPr lang="ko-KR" altLang="en-US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확장</a:t>
            </a:r>
            <a:r>
              <a:rPr lang="en-US" altLang="ko-KR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</a:t>
            </a:r>
            <a:r>
              <a:rPr lang="ko-KR" altLang="en-US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lang="en-US" altLang="ko-KR" sz="1550"/>
          </a:p>
        </p:txBody>
      </p:sp>
    </p:spTree>
    <p:extLst>
      <p:ext uri="{BB962C8B-B14F-4D97-AF65-F5344CB8AC3E}">
        <p14:creationId xmlns:p14="http://schemas.microsoft.com/office/powerpoint/2010/main" val="4125929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EF5D3-04D9-8AD5-306E-493FA7949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19A7AEA-3F3C-C5E4-D6BE-2812F0BF5EDE}"/>
              </a:ext>
            </a:extLst>
          </p:cNvPr>
          <p:cNvSpPr/>
          <p:nvPr/>
        </p:nvSpPr>
        <p:spPr>
          <a:xfrm>
            <a:off x="675037" y="767112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ko-KR" altLang="en-US" sz="41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지원 정책 매칭</a:t>
            </a:r>
            <a:r>
              <a:rPr lang="en-US" altLang="ko-KR" sz="41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ko-KR" altLang="en-US" sz="41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서비스</a:t>
            </a:r>
            <a:r>
              <a:rPr lang="en-US" altLang="ko-KR" sz="41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,</a:t>
            </a:r>
            <a:endParaRPr lang="en-US" sz="4100"/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29B4752-BD6E-6899-F726-CCE22CAD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41" y="1816234"/>
            <a:ext cx="9902304" cy="6040234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DFBA3429-3A12-5FA6-6BCB-B712A7A2DB8A}"/>
              </a:ext>
            </a:extLst>
          </p:cNvPr>
          <p:cNvSpPr/>
          <p:nvPr/>
        </p:nvSpPr>
        <p:spPr>
          <a:xfrm>
            <a:off x="10623405" y="3090057"/>
            <a:ext cx="2330053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ko-KR" altLang="en-US" sz="245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맞춤 추천</a:t>
            </a:r>
            <a:endParaRPr lang="en-US" sz="245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75D4CE7-AECF-23C9-0109-DD830CE1EEF3}"/>
              </a:ext>
            </a:extLst>
          </p:cNvPr>
          <p:cNvSpPr/>
          <p:nvPr/>
        </p:nvSpPr>
        <p:spPr>
          <a:xfrm>
            <a:off x="10623405" y="3744904"/>
            <a:ext cx="35913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FontTx/>
              <a:buChar char="•"/>
            </a:pPr>
            <a:r>
              <a:rPr lang="ko-KR" altLang="en-US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회원가입시</a:t>
            </a:r>
            <a:r>
              <a:rPr lang="en-US" altLang="ko-KR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입력한 조건</a:t>
            </a:r>
            <a:r>
              <a:rPr lang="en-US" altLang="ko-KR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기반</a:t>
            </a:r>
            <a:endParaRPr lang="en-US" altLang="ko-KR" sz="155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69D5375-F831-62E4-9F82-D99BE39F10DF}"/>
              </a:ext>
            </a:extLst>
          </p:cNvPr>
          <p:cNvSpPr/>
          <p:nvPr/>
        </p:nvSpPr>
        <p:spPr>
          <a:xfrm>
            <a:off x="10623405" y="4131858"/>
            <a:ext cx="23300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ko-KR" altLang="en-US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키워드 검색</a:t>
            </a:r>
            <a:endParaRPr lang="en-US" sz="155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36473157-E478-A071-0596-68392EFC9E71}"/>
              </a:ext>
            </a:extLst>
          </p:cNvPr>
          <p:cNvSpPr/>
          <p:nvPr/>
        </p:nvSpPr>
        <p:spPr>
          <a:xfrm>
            <a:off x="10623405" y="4518811"/>
            <a:ext cx="23300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ko-KR" altLang="en-US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상세 정보 제공</a:t>
            </a:r>
            <a:endParaRPr lang="en-US" altLang="ko-KR" sz="155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05423E5-832A-C54C-0C5D-E446462CEFEE}"/>
              </a:ext>
            </a:extLst>
          </p:cNvPr>
          <p:cNvSpPr/>
          <p:nvPr/>
        </p:nvSpPr>
        <p:spPr>
          <a:xfrm>
            <a:off x="10623405" y="4929518"/>
            <a:ext cx="380511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ko-KR" altLang="en-US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신청서 작성 또는 신청 서비스 </a:t>
            </a:r>
            <a:r>
              <a:rPr lang="en-US" altLang="ko-KR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(</a:t>
            </a:r>
            <a:r>
              <a:rPr lang="ko-KR" altLang="en-US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확장</a:t>
            </a:r>
            <a:r>
              <a:rPr lang="en-US" altLang="ko-KR" sz="15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</a:t>
            </a:r>
            <a:endParaRPr lang="en-US" sz="155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7956283-D49E-CA23-32C8-CF254A7FC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252" y="6176435"/>
            <a:ext cx="2648320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86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EE7E3-4D1C-55D2-5403-D16FDE1E8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2C5190-9FA4-547C-7995-345D3307E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827" y="1555650"/>
            <a:ext cx="10942781" cy="6543322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02FBFA23-9EA7-7A4A-1578-695B261202B0}"/>
              </a:ext>
            </a:extLst>
          </p:cNvPr>
          <p:cNvSpPr/>
          <p:nvPr/>
        </p:nvSpPr>
        <p:spPr>
          <a:xfrm>
            <a:off x="675037" y="767112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ko-KR" altLang="en-US" sz="41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상세정보 팝업</a:t>
            </a:r>
            <a:r>
              <a:rPr lang="en-US" altLang="ko-KR" sz="41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,</a:t>
            </a:r>
            <a:endParaRPr lang="en-US" sz="4100"/>
          </a:p>
        </p:txBody>
      </p:sp>
    </p:spTree>
    <p:extLst>
      <p:ext uri="{BB962C8B-B14F-4D97-AF65-F5344CB8AC3E}">
        <p14:creationId xmlns:p14="http://schemas.microsoft.com/office/powerpoint/2010/main" val="4029646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55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플랜</a:t>
            </a:r>
            <a:r>
              <a:rPr lang="en-US" sz="4450" b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4450" b="1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변경</a:t>
            </a:r>
            <a:r>
              <a:rPr lang="en-US" sz="4450" b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및 </a:t>
            </a:r>
            <a:r>
              <a:rPr lang="en-US" sz="4450" b="1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대응</a:t>
            </a:r>
            <a:r>
              <a:rPr lang="en-US" sz="4450" b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4450" b="1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전략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1048941" y="2244447"/>
            <a:ext cx="30480" cy="4789527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1273612" y="248435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793790" y="22444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878860" y="22869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/>
          </a:p>
        </p:txBody>
      </p:sp>
      <p:sp>
        <p:nvSpPr>
          <p:cNvPr id="8" name="Text 5"/>
          <p:cNvSpPr/>
          <p:nvPr/>
        </p:nvSpPr>
        <p:spPr>
          <a:xfrm>
            <a:off x="2183011" y="2322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데이터 수집 전략 조정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2183011" y="281273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초기 정책 DB 수집 범위를 확대하려던 계획에서 </a:t>
            </a:r>
            <a:r>
              <a:rPr lang="en-US" sz="1750" b="1">
                <a:solidFill>
                  <a:srgbClr val="28282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데이터 품질 우선순위로 방향 전환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1273612" y="423207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793790" y="39921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878860" y="40346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/>
          </a:p>
        </p:txBody>
      </p:sp>
      <p:sp>
        <p:nvSpPr>
          <p:cNvPr id="13" name="Text 10"/>
          <p:cNvSpPr/>
          <p:nvPr/>
        </p:nvSpPr>
        <p:spPr>
          <a:xfrm>
            <a:off x="2183011" y="4070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전문가 자문단 확대</a:t>
            </a:r>
            <a:endParaRPr lang="en-US" sz="2200"/>
          </a:p>
        </p:txBody>
      </p:sp>
      <p:sp>
        <p:nvSpPr>
          <p:cNvPr id="14" name="Text 11"/>
          <p:cNvSpPr/>
          <p:nvPr/>
        </p:nvSpPr>
        <p:spPr>
          <a:xfrm>
            <a:off x="2183011" y="4560451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감정 분석 정확도 향상을 위해 </a:t>
            </a:r>
            <a:r>
              <a:rPr lang="en-US" sz="1750" b="1">
                <a:solidFill>
                  <a:srgbClr val="28282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심리학 및 청소년 상담 전문가 자문 체계 추가 구축</a:t>
            </a:r>
            <a:endParaRPr lang="en-US" sz="1750"/>
          </a:p>
        </p:txBody>
      </p:sp>
      <p:sp>
        <p:nvSpPr>
          <p:cNvPr id="15" name="Shape 12"/>
          <p:cNvSpPr/>
          <p:nvPr/>
        </p:nvSpPr>
        <p:spPr>
          <a:xfrm>
            <a:off x="1273612" y="597979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793790" y="57398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4"/>
          <p:cNvSpPr/>
          <p:nvPr/>
        </p:nvSpPr>
        <p:spPr>
          <a:xfrm>
            <a:off x="878860" y="57823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/>
          </a:p>
        </p:txBody>
      </p:sp>
      <p:sp>
        <p:nvSpPr>
          <p:cNvPr id="18" name="Text 15"/>
          <p:cNvSpPr/>
          <p:nvPr/>
        </p:nvSpPr>
        <p:spPr>
          <a:xfrm>
            <a:off x="2183011" y="5817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피드백 주기 단축</a:t>
            </a:r>
            <a:endParaRPr lang="en-US" sz="2200"/>
          </a:p>
        </p:txBody>
      </p:sp>
      <p:sp>
        <p:nvSpPr>
          <p:cNvPr id="19" name="Text 16"/>
          <p:cNvSpPr/>
          <p:nvPr/>
        </p:nvSpPr>
        <p:spPr>
          <a:xfrm>
            <a:off x="2183011" y="6308169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사용자 의견 반영 속도를 높이기 위해 개선 주기를 월 단위에서 주 단위로 단축</a:t>
            </a:r>
            <a:endParaRPr lang="en-US" sz="175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762161" cy="1945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ko-KR" altLang="en-US" sz="2200" b="1">
              <a:solidFill>
                <a:srgbClr val="231971"/>
              </a:solidFill>
              <a:latin typeface="Outfit Extra Bold"/>
              <a:ea typeface="맑은 고딕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5795E9-FEA6-52F7-98FF-BBD9357DDB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0" r="39286" b="4924"/>
          <a:stretch>
            <a:fillRect/>
          </a:stretch>
        </p:blipFill>
        <p:spPr>
          <a:xfrm>
            <a:off x="0" y="1109472"/>
            <a:ext cx="14630400" cy="62666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713899"/>
            <a:ext cx="5198864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다음 주 계획</a:t>
            </a:r>
            <a:endParaRPr lang="en-US" sz="40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1675567"/>
            <a:ext cx="1039773" cy="15307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5485" y="1883450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정책 DB 자동화 시스템</a:t>
            </a:r>
            <a:endParaRPr lang="en-US" sz="2000"/>
          </a:p>
        </p:txBody>
      </p:sp>
      <p:sp>
        <p:nvSpPr>
          <p:cNvPr id="6" name="Text 2"/>
          <p:cNvSpPr/>
          <p:nvPr/>
        </p:nvSpPr>
        <p:spPr>
          <a:xfrm>
            <a:off x="1975485" y="2332911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정책 데이터 수집 및 정제를 위한 자동화 시스템 구축으로 실시간 업데이트 체계 완성</a:t>
            </a:r>
            <a:endParaRPr lang="en-US" sz="16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29" y="3206353"/>
            <a:ext cx="1039773" cy="15307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5485" y="3414236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ko-KR" altLang="en-US" sz="2000" b="1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모델</a:t>
            </a:r>
            <a:r>
              <a:rPr lang="en-US" sz="2000" b="1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2000" b="1" err="1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고도화</a:t>
            </a:r>
            <a:endParaRPr lang="en-US" sz="2000" err="1">
              <a:latin typeface="Outfit Extra Bold"/>
            </a:endParaRPr>
          </a:p>
        </p:txBody>
      </p:sp>
      <p:sp>
        <p:nvSpPr>
          <p:cNvPr id="9" name="Text 4"/>
          <p:cNvSpPr/>
          <p:nvPr/>
        </p:nvSpPr>
        <p:spPr>
          <a:xfrm>
            <a:off x="1975485" y="3863697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ko-KR" altLang="en-US" sz="1600">
                <a:solidFill>
                  <a:srgbClr val="2A2742"/>
                </a:solidFill>
                <a:latin typeface="Arimo"/>
                <a:ea typeface="Arimo"/>
                <a:cs typeface="Arimo"/>
              </a:rPr>
              <a:t>알고리즘</a:t>
            </a:r>
            <a:r>
              <a:rPr lang="en-US" sz="160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개선</a:t>
            </a:r>
            <a:r>
              <a:rPr lang="en-US" sz="1600">
                <a:solidFill>
                  <a:srgbClr val="2A2742"/>
                </a:solidFill>
                <a:latin typeface="Arimo"/>
                <a:ea typeface="Arimo"/>
                <a:cs typeface="Arimo"/>
              </a:rPr>
              <a:t> 및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다양한</a:t>
            </a:r>
            <a:r>
              <a:rPr lang="en-US" sz="160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시나리오</a:t>
            </a:r>
            <a:r>
              <a:rPr lang="en-US" sz="160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기반</a:t>
            </a:r>
            <a:r>
              <a:rPr lang="en-US" sz="160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테스트</a:t>
            </a:r>
            <a:r>
              <a:rPr lang="en-US" sz="160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ko-KR" altLang="en-US" sz="1600">
                <a:solidFill>
                  <a:srgbClr val="2A2742"/>
                </a:solidFill>
                <a:latin typeface="Arimo"/>
                <a:ea typeface="Arimo"/>
                <a:cs typeface="Arimo"/>
              </a:rPr>
              <a:t>실시</a:t>
            </a:r>
            <a:endParaRPr lang="en-US" sz="1600" err="1">
              <a:latin typeface="Arimo"/>
              <a:ea typeface="Arimo"/>
              <a:cs typeface="Arimo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29" y="4737140"/>
            <a:ext cx="1039773" cy="12476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5485" y="4945023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UI 프로토타입 완성</a:t>
            </a:r>
            <a:endParaRPr lang="en-US" sz="2000"/>
          </a:p>
        </p:txBody>
      </p:sp>
      <p:sp>
        <p:nvSpPr>
          <p:cNvPr id="12" name="Text 6"/>
          <p:cNvSpPr/>
          <p:nvPr/>
        </p:nvSpPr>
        <p:spPr>
          <a:xfrm>
            <a:off x="1975485" y="5394484"/>
            <a:ext cx="644068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사용자 친화적 인터페이스 설계 완료 후 내부 시범 운영을 통한 초기 검증</a:t>
            </a:r>
            <a:endParaRPr lang="en-US" sz="160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29" y="5984796"/>
            <a:ext cx="1039773" cy="15307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75485" y="619267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협력 기관 피드백</a:t>
            </a:r>
            <a:endParaRPr lang="en-US" sz="2000"/>
          </a:p>
        </p:txBody>
      </p:sp>
      <p:sp>
        <p:nvSpPr>
          <p:cNvPr id="15" name="Text 8"/>
          <p:cNvSpPr/>
          <p:nvPr/>
        </p:nvSpPr>
        <p:spPr>
          <a:xfrm>
            <a:off x="1975485" y="6642140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파트너 기관과의 정기 피드백 세션을 통한 현장 요구사항 반영 및 개선 방향 논의</a:t>
            </a:r>
            <a:endParaRPr lang="en-US"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9515D48-6529-E454-0391-C9E40DF8CCFE}"/>
              </a:ext>
            </a:extLst>
          </p:cNvPr>
          <p:cNvSpPr/>
          <p:nvPr/>
        </p:nvSpPr>
        <p:spPr>
          <a:xfrm>
            <a:off x="793790" y="11955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감사합니다</a:t>
            </a:r>
            <a:r>
              <a:rPr lang="en-US" altLang="ko-KR" sz="4450" b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.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b="1">
              <a:solidFill>
                <a:srgbClr val="231971"/>
              </a:solidFill>
              <a:latin typeface="Outfit Extra Bold" pitchFamily="34" charset="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231971"/>
                </a:solidFill>
                <a:latin typeface="Outfit Extra Bold" pitchFamily="34" charset="0"/>
              </a:rPr>
              <a:t>Q&amp;A</a:t>
            </a:r>
            <a:endParaRPr lang="en-US" sz="4450"/>
          </a:p>
        </p:txBody>
      </p:sp>
    </p:spTree>
    <p:extLst>
      <p:ext uri="{BB962C8B-B14F-4D97-AF65-F5344CB8AC3E}">
        <p14:creationId xmlns:p14="http://schemas.microsoft.com/office/powerpoint/2010/main" val="1875978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30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이루다 소개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1752005"/>
            <a:ext cx="3664744" cy="2955250"/>
          </a:xfrm>
          <a:prstGeom prst="roundRect">
            <a:avLst>
              <a:gd name="adj" fmla="val 322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1028224" y="19864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" y="2135267"/>
            <a:ext cx="306110" cy="3826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맞춤형 AI 상담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1028224" y="3384113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자립청소년을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75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위한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75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전문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ko-KR" alt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지원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75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컨설팅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75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에이전트로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, </a:t>
            </a:r>
            <a:r>
              <a:rPr lang="en-US" sz="175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개인별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75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상황에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75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최적화된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75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서비스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75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제공</a:t>
            </a:r>
            <a:endParaRPr lang="en-US" sz="1750" err="1">
              <a:latin typeface="Arimo"/>
              <a:ea typeface="Arimo"/>
              <a:cs typeface="Arimo"/>
            </a:endParaRPr>
          </a:p>
        </p:txBody>
      </p:sp>
      <p:sp>
        <p:nvSpPr>
          <p:cNvPr id="9" name="Shape 5"/>
          <p:cNvSpPr/>
          <p:nvPr/>
        </p:nvSpPr>
        <p:spPr>
          <a:xfrm>
            <a:off x="4685348" y="1752005"/>
            <a:ext cx="3664863" cy="2955250"/>
          </a:xfrm>
          <a:prstGeom prst="roundRect">
            <a:avLst>
              <a:gd name="adj" fmla="val 322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6"/>
          <p:cNvSpPr/>
          <p:nvPr/>
        </p:nvSpPr>
        <p:spPr>
          <a:xfrm>
            <a:off x="4919782" y="19864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948" y="2135267"/>
            <a:ext cx="306110" cy="3826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9782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err="1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다각도</a:t>
            </a:r>
            <a:r>
              <a:rPr lang="en-US" sz="2200" b="1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ko-KR" altLang="en-US" sz="2200" b="1" err="1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제도</a:t>
            </a:r>
            <a:r>
              <a:rPr lang="en-US" altLang="ko-KR" sz="2200" b="1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ko-KR" altLang="en-US" sz="2200" b="1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지원</a:t>
            </a:r>
            <a:endParaRPr lang="ko-KR" altLang="en-US" sz="2200" b="1">
              <a:solidFill>
                <a:srgbClr val="2A2742"/>
              </a:solidFill>
              <a:latin typeface="Outfit Extra Bold"/>
            </a:endParaRPr>
          </a:p>
        </p:txBody>
      </p:sp>
      <p:sp>
        <p:nvSpPr>
          <p:cNvPr id="13" name="Text 8"/>
          <p:cNvSpPr/>
          <p:nvPr/>
        </p:nvSpPr>
        <p:spPr>
          <a:xfrm>
            <a:off x="4919782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심리, 경제, 주거 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등 </a:t>
            </a:r>
            <a:r>
              <a:rPr lang="ko-KR" alt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보호</a:t>
            </a:r>
            <a:r>
              <a:rPr lang="en-US" altLang="ko-KR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ko-KR" alt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청소년에게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75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필요한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ko-KR" alt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영역을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75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포괄적으로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75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지원</a:t>
            </a:r>
            <a:endParaRPr lang="en-US" sz="1750" err="1">
              <a:latin typeface="Arimo"/>
              <a:ea typeface="Arimo"/>
              <a:cs typeface="Arimo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793790" y="4934069"/>
            <a:ext cx="7556421" cy="2592348"/>
          </a:xfrm>
          <a:prstGeom prst="roundRect">
            <a:avLst>
              <a:gd name="adj" fmla="val 367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0"/>
          <p:cNvSpPr/>
          <p:nvPr/>
        </p:nvSpPr>
        <p:spPr>
          <a:xfrm>
            <a:off x="1028224" y="51685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390" y="5317331"/>
            <a:ext cx="306110" cy="38266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8224" y="6075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기술 기반 솔루션</a:t>
            </a:r>
            <a:endParaRPr lang="en-US" sz="2200"/>
          </a:p>
        </p:txBody>
      </p:sp>
      <p:sp>
        <p:nvSpPr>
          <p:cNvPr id="18" name="Text 12"/>
          <p:cNvSpPr/>
          <p:nvPr/>
        </p:nvSpPr>
        <p:spPr>
          <a:xfrm>
            <a:off x="1028224" y="656617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ko-KR" alt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자연어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ko-KR" alt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처리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75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기술과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75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실시간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75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정책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ko-KR" alt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데이터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ko-KR" alt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베이스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75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연동으로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75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정확하고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75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신속한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75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정보</a:t>
            </a:r>
            <a:r>
              <a:rPr lang="en-US" sz="175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75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제공</a:t>
            </a:r>
            <a:endParaRPr lang="en-US" sz="1750" err="1">
              <a:latin typeface="Arimo"/>
              <a:ea typeface="Arimo"/>
              <a:cs typeface="Arim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3F41490-D0BC-B3BB-1A75-25D527DA5382}"/>
              </a:ext>
            </a:extLst>
          </p:cNvPr>
          <p:cNvSpPr/>
          <p:nvPr/>
        </p:nvSpPr>
        <p:spPr>
          <a:xfrm>
            <a:off x="1643022" y="67818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b="1">
                <a:solidFill>
                  <a:srgbClr val="231971"/>
                </a:solidFill>
                <a:latin typeface="Outfit Extra Bold"/>
                <a:ea typeface="맑은 고딕"/>
              </a:rPr>
              <a:t>이루다의 수요예측</a:t>
            </a:r>
            <a:endParaRPr lang="en-US" altLang="ko-KR" sz="4450" b="1">
              <a:solidFill>
                <a:srgbClr val="231971"/>
              </a:solidFill>
              <a:latin typeface="Outfit Extra Bold"/>
              <a:ea typeface="맑은 고딕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7EAE93-2BD3-229B-4B7F-74FBF47B0E1E}"/>
              </a:ext>
            </a:extLst>
          </p:cNvPr>
          <p:cNvSpPr/>
          <p:nvPr/>
        </p:nvSpPr>
        <p:spPr>
          <a:xfrm>
            <a:off x="12844727" y="7624701"/>
            <a:ext cx="1786782" cy="6060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2000">
              <a:solidFill>
                <a:srgbClr val="7030A0"/>
              </a:solidFill>
              <a:ea typeface="맑은 고딕"/>
              <a:cs typeface="Calibri"/>
            </a:endParaRPr>
          </a:p>
        </p:txBody>
      </p:sp>
      <p:pic>
        <p:nvPicPr>
          <p:cNvPr id="2" name="그림 1" descr="제주 자립 청소년 지원 대폭 늘린다-국민일보">
            <a:extLst>
              <a:ext uri="{FF2B5EF4-FFF2-40B4-BE49-F238E27FC236}">
                <a16:creationId xmlns:a16="http://schemas.microsoft.com/office/drawing/2014/main" id="{14AA46FA-507C-882F-F386-E25D1DDB5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335" y="341899"/>
            <a:ext cx="6162805" cy="7144969"/>
          </a:xfrm>
          <a:prstGeom prst="rect">
            <a:avLst/>
          </a:prstGeom>
        </p:spPr>
      </p:pic>
      <p:pic>
        <p:nvPicPr>
          <p:cNvPr id="5" name="그림 4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1599EB-AC28-DA38-CA61-514D5DD5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346480"/>
            <a:ext cx="8350372" cy="60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2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FA58BA4-3171-A430-662A-509880DF1F80}"/>
              </a:ext>
            </a:extLst>
          </p:cNvPr>
          <p:cNvSpPr/>
          <p:nvPr/>
        </p:nvSpPr>
        <p:spPr>
          <a:xfrm>
            <a:off x="793790" y="703064"/>
            <a:ext cx="82285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b="1" err="1">
                <a:solidFill>
                  <a:srgbClr val="231971"/>
                </a:solidFill>
                <a:latin typeface="Outfit Extra Bold"/>
                <a:ea typeface="맑은 고딕"/>
              </a:rPr>
              <a:t>Kosis</a:t>
            </a:r>
            <a:r>
              <a:rPr lang="ko-KR" altLang="en-US" sz="4450" b="1">
                <a:solidFill>
                  <a:srgbClr val="231971"/>
                </a:solidFill>
                <a:latin typeface="Outfit Extra Bold"/>
                <a:ea typeface="맑은 고딕"/>
              </a:rPr>
              <a:t> 통계로 본 이루다 수요예측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55D4E85-89AD-4F73-5405-2FA248D82982}"/>
              </a:ext>
            </a:extLst>
          </p:cNvPr>
          <p:cNvSpPr/>
          <p:nvPr/>
        </p:nvSpPr>
        <p:spPr>
          <a:xfrm>
            <a:off x="1817752" y="2324561"/>
            <a:ext cx="1839158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>
                <a:solidFill>
                  <a:srgbClr val="2A2742"/>
                </a:solidFill>
                <a:latin typeface="Outfit Extra Bold"/>
              </a:rPr>
              <a:t>79.3%</a:t>
            </a:r>
            <a:endParaRPr lang="en-US" sz="2900">
              <a:latin typeface="Outfit Extra Bold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5A22EBC9-797B-9ACD-8D10-08F2BC8CB1EA}"/>
              </a:ext>
            </a:extLst>
          </p:cNvPr>
          <p:cNvSpPr/>
          <p:nvPr/>
        </p:nvSpPr>
        <p:spPr>
          <a:xfrm>
            <a:off x="1790343" y="3644384"/>
            <a:ext cx="1869162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ko-KR" altLang="en-US" sz="1450" b="1">
                <a:solidFill>
                  <a:srgbClr val="2A2742"/>
                </a:solidFill>
                <a:latin typeface="Outfit Extra Bold"/>
                <a:ea typeface="맑은 고딕"/>
              </a:rPr>
              <a:t>주거</a:t>
            </a:r>
            <a:endParaRPr lang="en-US" sz="145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BE4262B-06D3-5991-38BA-430C58957B9C}"/>
              </a:ext>
            </a:extLst>
          </p:cNvPr>
          <p:cNvSpPr/>
          <p:nvPr/>
        </p:nvSpPr>
        <p:spPr>
          <a:xfrm>
            <a:off x="8683431" y="7625238"/>
            <a:ext cx="4901120" cy="725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ko-KR" altLang="en-US" sz="1150">
                <a:solidFill>
                  <a:srgbClr val="2A2742"/>
                </a:solidFill>
                <a:latin typeface="Arimo"/>
                <a:ea typeface="+mn-lt"/>
                <a:cs typeface="Arimo"/>
              </a:rPr>
              <a:t>출처</a:t>
            </a:r>
            <a:endParaRPr lang="en-US" altLang="ko-KR" sz="1150">
              <a:solidFill>
                <a:srgbClr val="2A2742"/>
              </a:solidFill>
              <a:latin typeface="Arimo"/>
              <a:ea typeface="Arimo"/>
              <a:cs typeface="Arimo"/>
            </a:endParaRPr>
          </a:p>
          <a:p>
            <a:pPr algn="ctr">
              <a:lnSpc>
                <a:spcPts val="1850"/>
              </a:lnSpc>
            </a:pPr>
            <a:r>
              <a:rPr lang="ko-KR" altLang="en-US" sz="1150" err="1">
                <a:solidFill>
                  <a:srgbClr val="2A2742"/>
                </a:solidFill>
                <a:latin typeface="Arimo"/>
                <a:ea typeface="+mn-lt"/>
                <a:cs typeface="Arimo"/>
              </a:rPr>
              <a:t>Kosis_</a:t>
            </a:r>
            <a:r>
              <a:rPr lang="ko-KR" sz="1150" err="1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자립교육</a:t>
            </a:r>
            <a:r>
              <a:rPr lang="ko-KR" sz="1150" err="1">
                <a:ea typeface="+mn-lt"/>
                <a:cs typeface="+mn-lt"/>
              </a:rPr>
              <a:t>_프로그램의_도움_정도_지표</a:t>
            </a:r>
            <a:r>
              <a:rPr lang="ko-KR" altLang="en-US" sz="1150">
                <a:ea typeface="+mn-lt"/>
                <a:cs typeface="+mn-lt"/>
              </a:rPr>
              <a:t> 외 6개</a:t>
            </a:r>
            <a:br>
              <a:rPr lang="ko-KR" altLang="en-US" sz="1150">
                <a:solidFill>
                  <a:srgbClr val="2A2742"/>
                </a:solidFill>
                <a:latin typeface="Arimo"/>
                <a:ea typeface="Arimo"/>
                <a:cs typeface="Arimo"/>
              </a:rPr>
            </a:br>
            <a:endParaRPr lang="en-US" sz="1150">
              <a:solidFill>
                <a:srgbClr val="2A2742"/>
              </a:solidFill>
              <a:latin typeface="Arimo"/>
              <a:ea typeface="Arimo"/>
              <a:cs typeface="Arimo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2B4ADE13-7D0E-32F1-BE96-0113FD6EE576}"/>
              </a:ext>
            </a:extLst>
          </p:cNvPr>
          <p:cNvSpPr/>
          <p:nvPr/>
        </p:nvSpPr>
        <p:spPr>
          <a:xfrm>
            <a:off x="6407968" y="2324561"/>
            <a:ext cx="1839158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>
                <a:solidFill>
                  <a:srgbClr val="2A2742"/>
                </a:solidFill>
                <a:latin typeface="Outfit Extra Bold"/>
              </a:rPr>
              <a:t>79.1%</a:t>
            </a:r>
            <a:endParaRPr lang="en-US" sz="290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E5E3FE6D-DC8B-1C4D-5377-75310D3F75B4}"/>
              </a:ext>
            </a:extLst>
          </p:cNvPr>
          <p:cNvSpPr/>
          <p:nvPr/>
        </p:nvSpPr>
        <p:spPr>
          <a:xfrm>
            <a:off x="6380559" y="3644384"/>
            <a:ext cx="1869162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ko-KR" altLang="en-US" sz="1450" b="1">
                <a:solidFill>
                  <a:srgbClr val="2A2742"/>
                </a:solidFill>
                <a:latin typeface="Outfit Extra Bold"/>
                <a:ea typeface="맑은 고딕"/>
              </a:rPr>
              <a:t>경제</a:t>
            </a: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7358DC74-39EA-8052-A3F5-70958D26552B}"/>
              </a:ext>
            </a:extLst>
          </p:cNvPr>
          <p:cNvSpPr/>
          <p:nvPr/>
        </p:nvSpPr>
        <p:spPr>
          <a:xfrm>
            <a:off x="11146947" y="2301411"/>
            <a:ext cx="1839158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>
                <a:solidFill>
                  <a:srgbClr val="2A2742"/>
                </a:solidFill>
                <a:latin typeface="Outfit Extra Bold"/>
              </a:rPr>
              <a:t>78.8%</a:t>
            </a:r>
            <a:endParaRPr lang="en-US" sz="2900">
              <a:latin typeface="Outfit Extra Bold"/>
            </a:endParaRP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DCC7C65E-187F-A120-B8B0-A4A7511D4C86}"/>
              </a:ext>
            </a:extLst>
          </p:cNvPr>
          <p:cNvSpPr/>
          <p:nvPr/>
        </p:nvSpPr>
        <p:spPr>
          <a:xfrm>
            <a:off x="11119538" y="3621234"/>
            <a:ext cx="1869162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ko-KR" altLang="en-US" sz="1450" b="1">
                <a:solidFill>
                  <a:srgbClr val="2A2742"/>
                </a:solidFill>
                <a:latin typeface="Outfit Extra Bold"/>
                <a:ea typeface="맑은 고딕"/>
              </a:rPr>
              <a:t>심리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C5F977-8238-FA82-D7E6-EBF91D8F9817}"/>
              </a:ext>
            </a:extLst>
          </p:cNvPr>
          <p:cNvSpPr/>
          <p:nvPr/>
        </p:nvSpPr>
        <p:spPr>
          <a:xfrm>
            <a:off x="12844727" y="7624701"/>
            <a:ext cx="1786782" cy="6060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2000">
              <a:solidFill>
                <a:srgbClr val="7030A0"/>
              </a:solidFill>
              <a:ea typeface="맑은 고딕"/>
              <a:cs typeface="Calibri"/>
            </a:endParaRPr>
          </a:p>
        </p:txBody>
      </p:sp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195D38-59DE-DD99-3AAB-72FB13AB7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93" y="4341109"/>
            <a:ext cx="5640729" cy="3887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334A2A-7E8E-20F8-751B-B558BBE8C0C7}"/>
              </a:ext>
            </a:extLst>
          </p:cNvPr>
          <p:cNvSpPr txBox="1"/>
          <p:nvPr/>
        </p:nvSpPr>
        <p:spPr>
          <a:xfrm>
            <a:off x="7710325" y="4516186"/>
            <a:ext cx="602422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>
                <a:ea typeface="+mn-lt"/>
                <a:cs typeface="+mn-lt"/>
              </a:rPr>
              <a:t>KOSIS 통계에 따르면 보호종료 청소년들이 경험한 자립교육 프로그램의 </a:t>
            </a:r>
            <a:r>
              <a:rPr lang="ko-KR" err="1">
                <a:ea typeface="+mn-lt"/>
                <a:cs typeface="+mn-lt"/>
              </a:rPr>
              <a:t>도움률은</a:t>
            </a:r>
            <a:r>
              <a:rPr lang="ko-KR">
                <a:ea typeface="+mn-lt"/>
                <a:cs typeface="+mn-lt"/>
              </a:rPr>
              <a:t> 주거 79.3%, 경제 79.1%, 심리 78.8</a:t>
            </a:r>
            <a:r>
              <a:rPr lang="en-US" altLang="ko-KR">
                <a:ea typeface="+mn-lt"/>
                <a:cs typeface="+mn-lt"/>
              </a:rPr>
              <a:t>%로 </a:t>
            </a:r>
            <a:r>
              <a:rPr lang="en-US" altLang="ko-KR" err="1">
                <a:ea typeface="+mn-lt"/>
                <a:cs typeface="+mn-lt"/>
              </a:rPr>
              <a:t>나타남</a:t>
            </a:r>
            <a:endParaRPr lang="ko-KR" altLang="en-US" err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altLang="ko-K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>
                <a:ea typeface="+mn-lt"/>
                <a:cs typeface="+mn-lt"/>
              </a:rPr>
              <a:t>즉, </a:t>
            </a:r>
            <a:r>
              <a:rPr lang="ko-KR" b="1">
                <a:ea typeface="+mn-lt"/>
                <a:cs typeface="+mn-lt"/>
              </a:rPr>
              <a:t>세 축 모두 80%에 가까운 높은 수요</a:t>
            </a:r>
            <a:r>
              <a:rPr lang="ko-KR">
                <a:ea typeface="+mn-lt"/>
                <a:cs typeface="+mn-lt"/>
              </a:rPr>
              <a:t>가 확인되며, 원자료만으로는 특정 축이 두드러지지 않고 전반적으로 고른 필요성이 </a:t>
            </a:r>
            <a:r>
              <a:rPr lang="ko-KR" err="1">
                <a:ea typeface="+mn-lt"/>
                <a:cs typeface="+mn-lt"/>
              </a:rPr>
              <a:t>들어남</a:t>
            </a:r>
            <a:endParaRPr lang="ko-KR" err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>
                <a:ea typeface="+mn-lt"/>
                <a:cs typeface="+mn-lt"/>
              </a:rPr>
              <a:t>이 수치는 보호종료 후 가장 필요로 하는 지원 영역을 보여주는 근거로, 이후 기능 우선순위 도출의 </a:t>
            </a:r>
            <a:r>
              <a:rPr lang="ko-KR" altLang="en-US">
                <a:ea typeface="+mn-lt"/>
                <a:cs typeface="+mn-lt"/>
              </a:rPr>
              <a:t>출발점을 보여지만 원자료의 표본 수가 적어 대표성엔 한계</a:t>
            </a:r>
            <a:endParaRPr lang="ko-KR" altLang="en-US">
              <a:ea typeface="Calibri"/>
              <a:cs typeface="Calibri"/>
            </a:endParaRPr>
          </a:p>
          <a:p>
            <a:pPr algn="l"/>
            <a:endParaRPr lang="ko-KR" altLang="en-US">
              <a:ea typeface="맑은 고딕"/>
              <a:cs typeface="Calibri"/>
            </a:endParaRPr>
          </a:p>
        </p:txBody>
      </p:sp>
      <p:pic>
        <p:nvPicPr>
          <p:cNvPr id="8" name="그림 7" descr="원, 그래픽, 다채로움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C95E72-C69D-18F8-D44B-589E86DA1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43" y="1064713"/>
            <a:ext cx="2880988" cy="2818358"/>
          </a:xfrm>
          <a:prstGeom prst="rect">
            <a:avLst/>
          </a:prstGeom>
        </p:spPr>
      </p:pic>
      <p:pic>
        <p:nvPicPr>
          <p:cNvPr id="10" name="그림 9" descr="원, 그래픽, 다채로움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14FDD58-1BE5-529C-614B-D38E313C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443" y="1039661"/>
            <a:ext cx="2880988" cy="2818358"/>
          </a:xfrm>
          <a:prstGeom prst="rect">
            <a:avLst/>
          </a:prstGeom>
        </p:spPr>
      </p:pic>
      <p:pic>
        <p:nvPicPr>
          <p:cNvPr id="12" name="그림 11" descr="원, 그래픽, 다채로움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8964A8-22FB-8CEE-651A-69C2CE57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281" y="1064713"/>
            <a:ext cx="2880988" cy="28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8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280" y="411123"/>
            <a:ext cx="5972237" cy="467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50"/>
              </a:lnSpc>
            </a:pPr>
            <a:r>
              <a:rPr lang="en-US" sz="2900" b="1" err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이루다의</a:t>
            </a:r>
            <a:r>
              <a:rPr lang="en-US" sz="2900" b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2900" b="1" err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수요예측</a:t>
            </a:r>
            <a:r>
              <a:rPr lang="en-US" sz="2900" b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(</a:t>
            </a:r>
            <a:r>
              <a:rPr lang="ko-KR" altLang="en-US" sz="2900" b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시뮬레이터</a:t>
            </a:r>
            <a:r>
              <a:rPr lang="en-US" sz="2900" b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ko-KR" altLang="en-US" sz="2900" b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활용</a:t>
            </a:r>
            <a:r>
              <a:rPr lang="en-US" sz="2900" b="1">
                <a:solidFill>
                  <a:srgbClr val="231971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)</a:t>
            </a:r>
            <a:endParaRPr lang="en-US" sz="2900" b="1">
              <a:solidFill>
                <a:srgbClr val="231971"/>
              </a:solidFill>
              <a:latin typeface="Outfit Extra Bold"/>
            </a:endParaRPr>
          </a:p>
        </p:txBody>
      </p:sp>
      <p:sp>
        <p:nvSpPr>
          <p:cNvPr id="3" name="Text 1"/>
          <p:cNvSpPr/>
          <p:nvPr/>
        </p:nvSpPr>
        <p:spPr>
          <a:xfrm>
            <a:off x="1805226" y="2149197"/>
            <a:ext cx="1839158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>
                <a:solidFill>
                  <a:srgbClr val="2A2742"/>
                </a:solidFill>
                <a:latin typeface="Outfit Extra Bold"/>
                <a:ea typeface="+mn-lt"/>
                <a:cs typeface="+mn-lt"/>
              </a:rPr>
              <a:t>79.14</a:t>
            </a:r>
            <a:r>
              <a:rPr lang="en-US" sz="2900" b="1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%</a:t>
            </a:r>
            <a:endParaRPr lang="en-US" sz="2900">
              <a:latin typeface="Outfit Extra Bold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90343" y="3644384"/>
            <a:ext cx="1869162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ko-KR" altLang="en-US" sz="1450" b="1">
                <a:solidFill>
                  <a:srgbClr val="2A2742"/>
                </a:solidFill>
                <a:latin typeface="Outfit Extra Bold"/>
                <a:ea typeface="맑은 고딕"/>
              </a:rPr>
              <a:t>주거</a:t>
            </a:r>
            <a:endParaRPr lang="en-US" sz="1450"/>
          </a:p>
        </p:txBody>
      </p:sp>
      <p:sp>
        <p:nvSpPr>
          <p:cNvPr id="7" name="Text 4"/>
          <p:cNvSpPr/>
          <p:nvPr/>
        </p:nvSpPr>
        <p:spPr>
          <a:xfrm>
            <a:off x="6395442" y="2149197"/>
            <a:ext cx="1839158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>
                <a:solidFill>
                  <a:srgbClr val="2A2742"/>
                </a:solidFill>
                <a:latin typeface="Outfit Extra Bold"/>
                <a:ea typeface="+mn-lt"/>
                <a:cs typeface="+mn-lt"/>
              </a:rPr>
              <a:t>78.98</a:t>
            </a:r>
            <a:r>
              <a:rPr lang="en-US" sz="2900" b="1">
                <a:solidFill>
                  <a:srgbClr val="2A2742"/>
                </a:solidFill>
                <a:latin typeface="Outfit Extra Bold"/>
              </a:rPr>
              <a:t>%</a:t>
            </a:r>
            <a:endParaRPr lang="en-US" sz="2900">
              <a:ea typeface="Calibri"/>
              <a:cs typeface="Calibri"/>
            </a:endParaRPr>
          </a:p>
        </p:txBody>
      </p:sp>
      <p:sp>
        <p:nvSpPr>
          <p:cNvPr id="9" name="Text 5"/>
          <p:cNvSpPr/>
          <p:nvPr/>
        </p:nvSpPr>
        <p:spPr>
          <a:xfrm>
            <a:off x="6380559" y="3644384"/>
            <a:ext cx="1869162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ko-KR" altLang="en-US" sz="1450" b="1">
                <a:solidFill>
                  <a:srgbClr val="2A2742"/>
                </a:solidFill>
                <a:latin typeface="Outfit Extra Bold"/>
                <a:ea typeface="맑은 고딕"/>
              </a:rPr>
              <a:t>경제</a:t>
            </a: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E8C9DCBE-3941-3736-7C41-5F95B1176581}"/>
              </a:ext>
            </a:extLst>
          </p:cNvPr>
          <p:cNvSpPr/>
          <p:nvPr/>
        </p:nvSpPr>
        <p:spPr>
          <a:xfrm>
            <a:off x="11134421" y="2126047"/>
            <a:ext cx="1839158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>
                <a:solidFill>
                  <a:srgbClr val="2A2742"/>
                </a:solidFill>
                <a:latin typeface="Outfit Extra Bold"/>
                <a:ea typeface="+mn-lt"/>
                <a:cs typeface="+mn-lt"/>
              </a:rPr>
              <a:t>78.36</a:t>
            </a:r>
            <a:r>
              <a:rPr lang="en-US" sz="2900" b="1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%</a:t>
            </a:r>
            <a:endParaRPr lang="en-US" sz="2900">
              <a:latin typeface="Outfit Extra Bold"/>
            </a:endParaRP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052A5CD0-CD90-8D28-71F0-B6A2721BF5D4}"/>
              </a:ext>
            </a:extLst>
          </p:cNvPr>
          <p:cNvSpPr/>
          <p:nvPr/>
        </p:nvSpPr>
        <p:spPr>
          <a:xfrm>
            <a:off x="11119538" y="3621234"/>
            <a:ext cx="1869162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ko-KR" altLang="en-US" sz="1450" b="1">
                <a:solidFill>
                  <a:srgbClr val="2A2742"/>
                </a:solidFill>
                <a:latin typeface="Outfit Extra Bold"/>
                <a:ea typeface="맑은 고딕"/>
              </a:rPr>
              <a:t>심리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E2EAE9-3256-A380-FA19-327AC644C065}"/>
              </a:ext>
            </a:extLst>
          </p:cNvPr>
          <p:cNvSpPr txBox="1"/>
          <p:nvPr/>
        </p:nvSpPr>
        <p:spPr>
          <a:xfrm>
            <a:off x="2977390" y="4337017"/>
            <a:ext cx="8697819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2000">
                <a:ea typeface="+mn-lt"/>
                <a:cs typeface="+mn-lt"/>
              </a:rPr>
              <a:t>원</a:t>
            </a:r>
            <a:r>
              <a:rPr lang="en-US" altLang="ko-KR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자료의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도움률을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평균으로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두고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정규분포</a:t>
            </a:r>
            <a:r>
              <a:rPr lang="en-US" sz="2000">
                <a:ea typeface="+mn-lt"/>
                <a:cs typeface="+mn-lt"/>
              </a:rPr>
              <a:t>(σ=0.10)를 </a:t>
            </a:r>
            <a:r>
              <a:rPr lang="en-US" sz="2000" err="1">
                <a:ea typeface="+mn-lt"/>
                <a:cs typeface="+mn-lt"/>
              </a:rPr>
              <a:t>가정해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가상의</a:t>
            </a:r>
            <a:r>
              <a:rPr lang="en-US" sz="2000">
                <a:ea typeface="+mn-lt"/>
                <a:cs typeface="+mn-lt"/>
              </a:rPr>
              <a:t> 2,000명을 </a:t>
            </a:r>
            <a:r>
              <a:rPr lang="en-US" sz="2000" err="1">
                <a:ea typeface="+mn-lt"/>
                <a:cs typeface="+mn-lt"/>
              </a:rPr>
              <a:t>생성</a:t>
            </a:r>
            <a:endParaRPr lang="en-US" altLang="ko-KR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altLang="ko-KR" sz="20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2000">
                <a:ea typeface="+mn-lt"/>
                <a:cs typeface="+mn-lt"/>
              </a:rPr>
              <a:t>축별로 평균과 </a:t>
            </a:r>
            <a:r>
              <a:rPr lang="en-US" altLang="ko-KR" sz="2000">
                <a:ea typeface="+mn-lt"/>
                <a:cs typeface="+mn-lt"/>
              </a:rPr>
              <a:t>95%</a:t>
            </a:r>
            <a:r>
              <a:rPr lang="ko-KR" altLang="en-US" sz="2000">
                <a:ea typeface="+mn-lt"/>
                <a:cs typeface="+mn-lt"/>
              </a:rPr>
              <a:t> 신뢰구간을 계산했고</a:t>
            </a:r>
            <a:r>
              <a:rPr lang="en-US" altLang="ko-KR" sz="2000">
                <a:ea typeface="+mn-lt"/>
                <a:cs typeface="+mn-lt"/>
              </a:rPr>
              <a:t>,</a:t>
            </a:r>
            <a:r>
              <a:rPr lang="ko-KR" altLang="en-US" sz="2000">
                <a:ea typeface="+mn-lt"/>
                <a:cs typeface="+mn-lt"/>
              </a:rPr>
              <a:t> </a:t>
            </a:r>
            <a:r>
              <a:rPr lang="ko-KR" altLang="en-US" sz="2000" err="1">
                <a:ea typeface="+mn-lt"/>
                <a:cs typeface="+mn-lt"/>
              </a:rPr>
              <a:t>임계값</a:t>
            </a:r>
            <a:r>
              <a:rPr lang="ko-KR" altLang="en-US" sz="2000">
                <a:ea typeface="+mn-lt"/>
                <a:cs typeface="+mn-lt"/>
              </a:rPr>
              <a:t> </a:t>
            </a:r>
            <a:r>
              <a:rPr lang="en-US" altLang="ko-KR" sz="2000">
                <a:ea typeface="+mn-lt"/>
                <a:cs typeface="+mn-lt"/>
              </a:rPr>
              <a:t>0.78</a:t>
            </a:r>
            <a:r>
              <a:rPr lang="ko-KR" altLang="en-US" sz="2000">
                <a:ea typeface="+mn-lt"/>
                <a:cs typeface="+mn-lt"/>
              </a:rPr>
              <a:t> 기준으로 고수요</a:t>
            </a:r>
            <a:r>
              <a:rPr lang="en-US" altLang="ko-KR" sz="2000">
                <a:ea typeface="+mn-lt"/>
                <a:cs typeface="+mn-lt"/>
              </a:rPr>
              <a:t>/</a:t>
            </a:r>
            <a:r>
              <a:rPr lang="ko-KR" altLang="en-US" sz="2000">
                <a:ea typeface="+mn-lt"/>
                <a:cs typeface="+mn-lt"/>
              </a:rPr>
              <a:t>비고수요를 나눠 </a:t>
            </a:r>
            <a:r>
              <a:rPr lang="ko-KR" altLang="en-US" sz="2000" err="1">
                <a:ea typeface="+mn-lt"/>
                <a:cs typeface="+mn-lt"/>
              </a:rPr>
              <a:t>카이제곱</a:t>
            </a:r>
            <a:r>
              <a:rPr lang="ko-KR" altLang="en-US" sz="2000">
                <a:ea typeface="+mn-lt"/>
                <a:cs typeface="+mn-lt"/>
              </a:rPr>
              <a:t> 검정 진행</a:t>
            </a:r>
            <a:endParaRPr lang="ko-KR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ko-KR" altLang="en-US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2000">
                <a:ea typeface="+mn-lt"/>
                <a:cs typeface="+mn-lt"/>
              </a:rPr>
              <a:t> 그 결과 </a:t>
            </a:r>
            <a:r>
              <a:rPr lang="ko-KR" altLang="en-US" sz="2000" err="1">
                <a:ea typeface="+mn-lt"/>
                <a:cs typeface="+mn-lt"/>
              </a:rPr>
              <a:t>주거축</a:t>
            </a:r>
            <a:r>
              <a:rPr lang="ko-KR" altLang="en-US" sz="2000">
                <a:ea typeface="+mn-lt"/>
                <a:cs typeface="+mn-lt"/>
              </a:rPr>
              <a:t> 평균이 상대적으로 높고</a:t>
            </a:r>
            <a:r>
              <a:rPr lang="ko-KR" sz="2000">
                <a:ea typeface="+mn-lt"/>
                <a:cs typeface="+mn-lt"/>
              </a:rPr>
              <a:t>, </a:t>
            </a:r>
            <a:r>
              <a:rPr lang="ko-KR" altLang="en-US" sz="2000">
                <a:ea typeface="+mn-lt"/>
                <a:cs typeface="+mn-lt"/>
              </a:rPr>
              <a:t>고수요 비율 차이가 통계적으로 유의</a:t>
            </a:r>
            <a:r>
              <a:rPr lang="en-US" altLang="ko-KR" sz="2000">
                <a:ea typeface="+mn-lt"/>
                <a:cs typeface="+mn-lt"/>
              </a:rPr>
              <a:t>(p=0.0023)</a:t>
            </a:r>
            <a:r>
              <a:rPr lang="ko-KR" altLang="en-US" sz="2000">
                <a:ea typeface="+mn-lt"/>
                <a:cs typeface="+mn-lt"/>
              </a:rPr>
              <a:t>했습니다</a:t>
            </a:r>
            <a:r>
              <a:rPr lang="en-US" altLang="ko-KR" sz="2000">
                <a:ea typeface="+mn-lt"/>
                <a:cs typeface="+mn-lt"/>
              </a:rPr>
              <a:t>.</a:t>
            </a:r>
            <a:r>
              <a:rPr lang="ko-KR" altLang="en-US" sz="2000">
                <a:ea typeface="+mn-lt"/>
                <a:cs typeface="+mn-lt"/>
              </a:rPr>
              <a:t> 해석은 간단합니다</a:t>
            </a:r>
            <a:r>
              <a:rPr lang="en-US" altLang="ko-KR" sz="2000">
                <a:ea typeface="+mn-lt"/>
                <a:cs typeface="+mn-lt"/>
              </a:rPr>
              <a:t>.</a:t>
            </a:r>
            <a:r>
              <a:rPr lang="ko-KR" altLang="en-US" sz="2000">
                <a:ea typeface="+mn-lt"/>
                <a:cs typeface="+mn-lt"/>
              </a:rPr>
              <a:t> 원자료는 ‘</a:t>
            </a:r>
            <a:r>
              <a:rPr lang="ko-KR" sz="2000">
                <a:ea typeface="+mn-lt"/>
                <a:cs typeface="+mn-lt"/>
              </a:rPr>
              <a:t>세 축 모두 </a:t>
            </a:r>
            <a:r>
              <a:rPr lang="ko-KR" altLang="en-US" sz="2000">
                <a:ea typeface="+mn-lt"/>
                <a:cs typeface="+mn-lt"/>
              </a:rPr>
              <a:t>높다’</a:t>
            </a:r>
            <a:r>
              <a:rPr lang="en-US" altLang="ko-KR" sz="2000">
                <a:ea typeface="+mn-lt"/>
                <a:cs typeface="+mn-lt"/>
              </a:rPr>
              <a:t>,</a:t>
            </a:r>
            <a:r>
              <a:rPr lang="ko-KR" altLang="en-US" sz="2000">
                <a:ea typeface="+mn-lt"/>
                <a:cs typeface="+mn-lt"/>
              </a:rPr>
              <a:t> 시뮬레이션은 ‘그중 </a:t>
            </a:r>
            <a:r>
              <a:rPr lang="ko-KR" altLang="en-US" sz="2000" b="1">
                <a:ea typeface="+mn-lt"/>
                <a:cs typeface="+mn-lt"/>
              </a:rPr>
              <a:t>주거가 우선</a:t>
            </a:r>
            <a:r>
              <a:rPr lang="ko-KR" altLang="en-US" sz="2000">
                <a:ea typeface="+mn-lt"/>
                <a:cs typeface="+mn-lt"/>
              </a:rPr>
              <a:t>일 가능성이 크다’</a:t>
            </a:r>
            <a:endParaRPr lang="ko-KR" sz="20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2000">
                <a:ea typeface="Calibri"/>
                <a:cs typeface="Calibri"/>
              </a:rPr>
              <a:t>이를 토대로 정책자료 조사했으나 모든 지원 내용이 경제지원임을 확인 후 주 기능으로서 '</a:t>
            </a:r>
            <a:r>
              <a:rPr lang="ko-KR" altLang="en-US" sz="2000" b="1" err="1">
                <a:ea typeface="Calibri"/>
                <a:cs typeface="Calibri"/>
              </a:rPr>
              <a:t>경제기능</a:t>
            </a:r>
            <a:r>
              <a:rPr lang="ko-KR" altLang="en-US" sz="2000" err="1">
                <a:ea typeface="Calibri"/>
                <a:cs typeface="Calibri"/>
              </a:rPr>
              <a:t>'을</a:t>
            </a:r>
            <a:r>
              <a:rPr lang="ko-KR" altLang="en-US" sz="2000">
                <a:ea typeface="Calibri"/>
                <a:cs typeface="Calibri"/>
              </a:rPr>
              <a:t> </a:t>
            </a:r>
            <a:r>
              <a:rPr lang="ko-KR" altLang="en-US" sz="2000" b="1">
                <a:ea typeface="Calibri"/>
                <a:cs typeface="Calibri"/>
              </a:rPr>
              <a:t>우선 구현 사항</a:t>
            </a:r>
            <a:r>
              <a:rPr lang="ko-KR" altLang="en-US" sz="2000">
                <a:ea typeface="Calibri"/>
                <a:cs typeface="Calibri"/>
              </a:rPr>
              <a:t>으로 설정</a:t>
            </a:r>
          </a:p>
          <a:p>
            <a:pPr algn="l"/>
            <a:endParaRPr lang="ko-KR" altLang="en-US">
              <a:ea typeface="맑은 고딕"/>
              <a:cs typeface="Calibri"/>
            </a:endParaRPr>
          </a:p>
        </p:txBody>
      </p:sp>
      <p:pic>
        <p:nvPicPr>
          <p:cNvPr id="16" name="그림 15" descr="원, 그래픽, 다채로움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C49642-CBB9-9F15-4D72-95F73B528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17" y="901875"/>
            <a:ext cx="2880988" cy="2818358"/>
          </a:xfrm>
          <a:prstGeom prst="rect">
            <a:avLst/>
          </a:prstGeom>
        </p:spPr>
      </p:pic>
      <p:pic>
        <p:nvPicPr>
          <p:cNvPr id="21" name="그림 20" descr="원, 그래픽, 다채로움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D7E612-D282-BFDC-BA92-7D3280D1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848" y="903962"/>
            <a:ext cx="2880988" cy="2818358"/>
          </a:xfrm>
          <a:prstGeom prst="rect">
            <a:avLst/>
          </a:prstGeom>
        </p:spPr>
      </p:pic>
      <p:pic>
        <p:nvPicPr>
          <p:cNvPr id="25" name="그림 24" descr="원, 그래픽, 다채로움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7DBB967-3F55-E93F-F724-15856062F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457" y="868472"/>
            <a:ext cx="2880988" cy="28183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lowchart: Document 2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810" y="0"/>
            <a:ext cx="3897630" cy="4080511"/>
          </a:xfrm>
          <a:prstGeom prst="flowChartDocument">
            <a:avLst/>
          </a:prstGeom>
          <a:solidFill>
            <a:schemeClr val="accent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7DA670-264F-4311-F671-90C1F8F00AF5}"/>
              </a:ext>
            </a:extLst>
          </p:cNvPr>
          <p:cNvSpPr txBox="1"/>
          <p:nvPr/>
        </p:nvSpPr>
        <p:spPr>
          <a:xfrm>
            <a:off x="1005840" y="205394"/>
            <a:ext cx="3408218" cy="284537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기존</a:t>
            </a:r>
            <a:r>
              <a:rPr lang="en-US" altLang="ko-KR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  <a:r>
              <a:rPr lang="ko-KR" alt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복지로의</a:t>
            </a:r>
            <a:endParaRPr lang="en-US" altLang="ko-KR" sz="3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복지챗봇이</a:t>
            </a:r>
            <a:endParaRPr lang="en-US" altLang="ko-KR" sz="3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가진 한계</a:t>
            </a:r>
            <a:endParaRPr lang="en-US" altLang="ko-KR" sz="3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3" descr="텍스트, 전자제품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B7F6A1-E547-DBFA-DF2A-1BE96F95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823" y="768096"/>
            <a:ext cx="3782436" cy="669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64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7A76F-759B-3A2C-8772-282FBF120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48DEA99-49BD-4A46-BB63-66E9035D4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F5C7444-2D64-4237-9537-80AEAD526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332720" cy="8229600"/>
          </a:xfrm>
          <a:custGeom>
            <a:avLst/>
            <a:gdLst>
              <a:gd name="connsiteX0" fmla="*/ 0 w 8610600"/>
              <a:gd name="connsiteY0" fmla="*/ 0 h 6858000"/>
              <a:gd name="connsiteX1" fmla="*/ 1535044 w 8610600"/>
              <a:gd name="connsiteY1" fmla="*/ 0 h 6858000"/>
              <a:gd name="connsiteX2" fmla="*/ 2373086 w 8610600"/>
              <a:gd name="connsiteY2" fmla="*/ 0 h 6858000"/>
              <a:gd name="connsiteX3" fmla="*/ 8487643 w 8610600"/>
              <a:gd name="connsiteY3" fmla="*/ 0 h 6858000"/>
              <a:gd name="connsiteX4" fmla="*/ 8486392 w 8610600"/>
              <a:gd name="connsiteY4" fmla="*/ 5613 h 6858000"/>
              <a:gd name="connsiteX5" fmla="*/ 8494707 w 8610600"/>
              <a:gd name="connsiteY5" fmla="*/ 48232 h 6858000"/>
              <a:gd name="connsiteX6" fmla="*/ 8490547 w 8610600"/>
              <a:gd name="connsiteY6" fmla="*/ 99466 h 6858000"/>
              <a:gd name="connsiteX7" fmla="*/ 8495090 w 8610600"/>
              <a:gd name="connsiteY7" fmla="*/ 221356 h 6858000"/>
              <a:gd name="connsiteX8" fmla="*/ 8470481 w 8610600"/>
              <a:gd name="connsiteY8" fmla="*/ 365074 h 6858000"/>
              <a:gd name="connsiteX9" fmla="*/ 8478890 w 8610600"/>
              <a:gd name="connsiteY9" fmla="*/ 474744 h 6858000"/>
              <a:gd name="connsiteX10" fmla="*/ 8486231 w 8610600"/>
              <a:gd name="connsiteY10" fmla="*/ 579854 h 6858000"/>
              <a:gd name="connsiteX11" fmla="*/ 8487250 w 8610600"/>
              <a:gd name="connsiteY11" fmla="*/ 633205 h 6858000"/>
              <a:gd name="connsiteX12" fmla="*/ 8509388 w 8610600"/>
              <a:gd name="connsiteY12" fmla="*/ 697180 h 6858000"/>
              <a:gd name="connsiteX13" fmla="*/ 8508827 w 8610600"/>
              <a:gd name="connsiteY13" fmla="*/ 699275 h 6858000"/>
              <a:gd name="connsiteX14" fmla="*/ 8509526 w 8610600"/>
              <a:gd name="connsiteY14" fmla="*/ 716330 h 6858000"/>
              <a:gd name="connsiteX15" fmla="*/ 8511528 w 8610600"/>
              <a:gd name="connsiteY15" fmla="*/ 719204 h 6858000"/>
              <a:gd name="connsiteX16" fmla="*/ 8518678 w 8610600"/>
              <a:gd name="connsiteY16" fmla="*/ 791119 h 6858000"/>
              <a:gd name="connsiteX17" fmla="*/ 8518026 w 8610600"/>
              <a:gd name="connsiteY17" fmla="*/ 791911 h 6858000"/>
              <a:gd name="connsiteX18" fmla="*/ 8515897 w 8610600"/>
              <a:gd name="connsiteY18" fmla="*/ 802884 h 6858000"/>
              <a:gd name="connsiteX19" fmla="*/ 8499080 w 8610600"/>
              <a:gd name="connsiteY19" fmla="*/ 873779 h 6858000"/>
              <a:gd name="connsiteX20" fmla="*/ 8502364 w 8610600"/>
              <a:gd name="connsiteY20" fmla="*/ 909190 h 6858000"/>
              <a:gd name="connsiteX21" fmla="*/ 8502647 w 8610600"/>
              <a:gd name="connsiteY21" fmla="*/ 916509 h 6858000"/>
              <a:gd name="connsiteX22" fmla="*/ 8502497 w 8610600"/>
              <a:gd name="connsiteY22" fmla="*/ 916734 h 6858000"/>
              <a:gd name="connsiteX23" fmla="*/ 8502484 w 8610600"/>
              <a:gd name="connsiteY23" fmla="*/ 924614 h 6858000"/>
              <a:gd name="connsiteX24" fmla="*/ 8503161 w 8610600"/>
              <a:gd name="connsiteY24" fmla="*/ 929854 h 6858000"/>
              <a:gd name="connsiteX25" fmla="*/ 8493297 w 8610600"/>
              <a:gd name="connsiteY25" fmla="*/ 950930 h 6858000"/>
              <a:gd name="connsiteX26" fmla="*/ 8467788 w 8610600"/>
              <a:gd name="connsiteY26" fmla="*/ 1006353 h 6858000"/>
              <a:gd name="connsiteX27" fmla="*/ 8470264 w 8610600"/>
              <a:gd name="connsiteY27" fmla="*/ 1089843 h 6858000"/>
              <a:gd name="connsiteX28" fmla="*/ 8457932 w 8610600"/>
              <a:gd name="connsiteY28" fmla="*/ 1184489 h 6858000"/>
              <a:gd name="connsiteX29" fmla="*/ 8454377 w 8610600"/>
              <a:gd name="connsiteY29" fmla="*/ 1219182 h 6858000"/>
              <a:gd name="connsiteX30" fmla="*/ 8444024 w 8610600"/>
              <a:gd name="connsiteY30" fmla="*/ 1279149 h 6858000"/>
              <a:gd name="connsiteX31" fmla="*/ 8420131 w 8610600"/>
              <a:gd name="connsiteY31" fmla="*/ 1303644 h 6858000"/>
              <a:gd name="connsiteX32" fmla="*/ 8377466 w 8610600"/>
              <a:gd name="connsiteY32" fmla="*/ 1469771 h 6858000"/>
              <a:gd name="connsiteX33" fmla="*/ 8375689 w 8610600"/>
              <a:gd name="connsiteY33" fmla="*/ 1625767 h 6858000"/>
              <a:gd name="connsiteX34" fmla="*/ 8386254 w 8610600"/>
              <a:gd name="connsiteY34" fmla="*/ 1729104 h 6858000"/>
              <a:gd name="connsiteX35" fmla="*/ 8382809 w 8610600"/>
              <a:gd name="connsiteY35" fmla="*/ 1836640 h 6858000"/>
              <a:gd name="connsiteX36" fmla="*/ 8392136 w 8610600"/>
              <a:gd name="connsiteY36" fmla="*/ 1861022 h 6858000"/>
              <a:gd name="connsiteX37" fmla="*/ 8391622 w 8610600"/>
              <a:gd name="connsiteY37" fmla="*/ 1865707 h 6858000"/>
              <a:gd name="connsiteX38" fmla="*/ 8388105 w 8610600"/>
              <a:gd name="connsiteY38" fmla="*/ 1867491 h 6858000"/>
              <a:gd name="connsiteX39" fmla="*/ 8386230 w 8610600"/>
              <a:gd name="connsiteY39" fmla="*/ 1880015 h 6858000"/>
              <a:gd name="connsiteX40" fmla="*/ 8375913 w 8610600"/>
              <a:gd name="connsiteY40" fmla="*/ 1955736 h 6858000"/>
              <a:gd name="connsiteX41" fmla="*/ 8373416 w 8610600"/>
              <a:gd name="connsiteY41" fmla="*/ 1966870 h 6858000"/>
              <a:gd name="connsiteX42" fmla="*/ 8361268 w 8610600"/>
              <a:gd name="connsiteY42" fmla="*/ 2038443 h 6858000"/>
              <a:gd name="connsiteX43" fmla="*/ 8356342 w 8610600"/>
              <a:gd name="connsiteY43" fmla="*/ 2052927 h 6858000"/>
              <a:gd name="connsiteX44" fmla="*/ 8353270 w 8610600"/>
              <a:gd name="connsiteY44" fmla="*/ 2055294 h 6858000"/>
              <a:gd name="connsiteX45" fmla="*/ 8327953 w 8610600"/>
              <a:gd name="connsiteY45" fmla="*/ 2122394 h 6858000"/>
              <a:gd name="connsiteX46" fmla="*/ 8305583 w 8610600"/>
              <a:gd name="connsiteY46" fmla="*/ 2228867 h 6858000"/>
              <a:gd name="connsiteX47" fmla="*/ 8316608 w 8610600"/>
              <a:gd name="connsiteY47" fmla="*/ 2269483 h 6858000"/>
              <a:gd name="connsiteX48" fmla="*/ 8299090 w 8610600"/>
              <a:gd name="connsiteY48" fmla="*/ 2324587 h 6858000"/>
              <a:gd name="connsiteX49" fmla="*/ 8297856 w 8610600"/>
              <a:gd name="connsiteY49" fmla="*/ 2322482 h 6858000"/>
              <a:gd name="connsiteX50" fmla="*/ 8295802 w 8610600"/>
              <a:gd name="connsiteY50" fmla="*/ 2334856 h 6858000"/>
              <a:gd name="connsiteX51" fmla="*/ 8295804 w 8610600"/>
              <a:gd name="connsiteY51" fmla="*/ 2334956 h 6858000"/>
              <a:gd name="connsiteX52" fmla="*/ 8300531 w 8610600"/>
              <a:gd name="connsiteY52" fmla="*/ 2348961 h 6858000"/>
              <a:gd name="connsiteX53" fmla="*/ 8274995 w 8610600"/>
              <a:gd name="connsiteY53" fmla="*/ 2402492 h 6858000"/>
              <a:gd name="connsiteX54" fmla="*/ 8264675 w 8610600"/>
              <a:gd name="connsiteY54" fmla="*/ 2427566 h 6858000"/>
              <a:gd name="connsiteX55" fmla="*/ 8239406 w 8610600"/>
              <a:gd name="connsiteY55" fmla="*/ 2528061 h 6858000"/>
              <a:gd name="connsiteX56" fmla="*/ 8206291 w 8610600"/>
              <a:gd name="connsiteY56" fmla="*/ 2655637 h 6858000"/>
              <a:gd name="connsiteX57" fmla="*/ 8170606 w 8610600"/>
              <a:gd name="connsiteY57" fmla="*/ 2708859 h 6858000"/>
              <a:gd name="connsiteX58" fmla="*/ 8141466 w 8610600"/>
              <a:gd name="connsiteY58" fmla="*/ 2865687 h 6858000"/>
              <a:gd name="connsiteX59" fmla="*/ 8096904 w 8610600"/>
              <a:gd name="connsiteY59" fmla="*/ 2965112 h 6858000"/>
              <a:gd name="connsiteX60" fmla="*/ 8115916 w 8610600"/>
              <a:gd name="connsiteY60" fmla="*/ 3026894 h 6858000"/>
              <a:gd name="connsiteX61" fmla="*/ 8099595 w 8610600"/>
              <a:gd name="connsiteY61" fmla="*/ 3083342 h 6858000"/>
              <a:gd name="connsiteX62" fmla="*/ 8081684 w 8610600"/>
              <a:gd name="connsiteY62" fmla="*/ 3203130 h 6858000"/>
              <a:gd name="connsiteX63" fmla="*/ 8088744 w 8610600"/>
              <a:gd name="connsiteY63" fmla="*/ 3158367 h 6858000"/>
              <a:gd name="connsiteX64" fmla="*/ 8076295 w 8610600"/>
              <a:gd name="connsiteY64" fmla="*/ 3244108 h 6858000"/>
              <a:gd name="connsiteX65" fmla="*/ 8075772 w 8610600"/>
              <a:gd name="connsiteY65" fmla="*/ 3357380 h 6858000"/>
              <a:gd name="connsiteX66" fmla="*/ 8063352 w 8610600"/>
              <a:gd name="connsiteY66" fmla="*/ 3488755 h 6858000"/>
              <a:gd name="connsiteX67" fmla="*/ 8062888 w 8610600"/>
              <a:gd name="connsiteY67" fmla="*/ 3578244 h 6858000"/>
              <a:gd name="connsiteX68" fmla="*/ 8056877 w 8610600"/>
              <a:gd name="connsiteY68" fmla="*/ 3698548 h 6858000"/>
              <a:gd name="connsiteX69" fmla="*/ 8027025 w 8610600"/>
              <a:gd name="connsiteY69" fmla="*/ 3801631 h 6858000"/>
              <a:gd name="connsiteX70" fmla="*/ 8026361 w 8610600"/>
              <a:gd name="connsiteY70" fmla="*/ 3896300 h 6858000"/>
              <a:gd name="connsiteX71" fmla="*/ 8030392 w 8610600"/>
              <a:gd name="connsiteY71" fmla="*/ 3962814 h 6858000"/>
              <a:gd name="connsiteX72" fmla="*/ 8028826 w 8610600"/>
              <a:gd name="connsiteY72" fmla="*/ 4154774 h 6858000"/>
              <a:gd name="connsiteX73" fmla="*/ 8024200 w 8610600"/>
              <a:gd name="connsiteY73" fmla="*/ 4369005 h 6858000"/>
              <a:gd name="connsiteX74" fmla="*/ 8097630 w 8610600"/>
              <a:gd name="connsiteY74" fmla="*/ 4640858 h 6858000"/>
              <a:gd name="connsiteX75" fmla="*/ 8194802 w 8610600"/>
              <a:gd name="connsiteY75" fmla="*/ 4929776 h 6858000"/>
              <a:gd name="connsiteX76" fmla="*/ 8231665 w 8610600"/>
              <a:gd name="connsiteY76" fmla="*/ 5053605 h 6858000"/>
              <a:gd name="connsiteX77" fmla="*/ 8256882 w 8610600"/>
              <a:gd name="connsiteY77" fmla="*/ 5168190 h 6858000"/>
              <a:gd name="connsiteX78" fmla="*/ 8294519 w 8610600"/>
              <a:gd name="connsiteY78" fmla="*/ 5286225 h 6858000"/>
              <a:gd name="connsiteX79" fmla="*/ 8311271 w 8610600"/>
              <a:gd name="connsiteY79" fmla="*/ 5330764 h 6858000"/>
              <a:gd name="connsiteX80" fmla="*/ 8328932 w 8610600"/>
              <a:gd name="connsiteY80" fmla="*/ 5435594 h 6858000"/>
              <a:gd name="connsiteX81" fmla="*/ 8337534 w 8610600"/>
              <a:gd name="connsiteY81" fmla="*/ 5513385 h 6858000"/>
              <a:gd name="connsiteX82" fmla="*/ 8477892 w 8610600"/>
              <a:gd name="connsiteY82" fmla="*/ 5808270 h 6858000"/>
              <a:gd name="connsiteX83" fmla="*/ 8485100 w 8610600"/>
              <a:gd name="connsiteY83" fmla="*/ 5897625 h 6858000"/>
              <a:gd name="connsiteX84" fmla="*/ 8527231 w 8610600"/>
              <a:gd name="connsiteY84" fmla="*/ 5977067 h 6858000"/>
              <a:gd name="connsiteX85" fmla="*/ 8531573 w 8610600"/>
              <a:gd name="connsiteY85" fmla="*/ 6026008 h 6858000"/>
              <a:gd name="connsiteX86" fmla="*/ 8572258 w 8610600"/>
              <a:gd name="connsiteY86" fmla="*/ 6089565 h 6858000"/>
              <a:gd name="connsiteX87" fmla="*/ 8567459 w 8610600"/>
              <a:gd name="connsiteY87" fmla="*/ 6133549 h 6858000"/>
              <a:gd name="connsiteX88" fmla="*/ 8572487 w 8610600"/>
              <a:gd name="connsiteY88" fmla="*/ 6171697 h 6858000"/>
              <a:gd name="connsiteX89" fmla="*/ 8585028 w 8610600"/>
              <a:gd name="connsiteY89" fmla="*/ 6214994 h 6858000"/>
              <a:gd name="connsiteX90" fmla="*/ 8587844 w 8610600"/>
              <a:gd name="connsiteY90" fmla="*/ 6282580 h 6858000"/>
              <a:gd name="connsiteX91" fmla="*/ 8590788 w 8610600"/>
              <a:gd name="connsiteY91" fmla="*/ 6291289 h 6858000"/>
              <a:gd name="connsiteX92" fmla="*/ 8584009 w 8610600"/>
              <a:gd name="connsiteY92" fmla="*/ 6305854 h 6858000"/>
              <a:gd name="connsiteX93" fmla="*/ 8577023 w 8610600"/>
              <a:gd name="connsiteY93" fmla="*/ 6362245 h 6858000"/>
              <a:gd name="connsiteX94" fmla="*/ 8583456 w 8610600"/>
              <a:gd name="connsiteY94" fmla="*/ 6465251 h 6858000"/>
              <a:gd name="connsiteX95" fmla="*/ 8588144 w 8610600"/>
              <a:gd name="connsiteY95" fmla="*/ 6488384 h 6858000"/>
              <a:gd name="connsiteX96" fmla="*/ 8595301 w 8610600"/>
              <a:gd name="connsiteY96" fmla="*/ 6537936 h 6858000"/>
              <a:gd name="connsiteX97" fmla="*/ 8604171 w 8610600"/>
              <a:gd name="connsiteY97" fmla="*/ 6568667 h 6858000"/>
              <a:gd name="connsiteX98" fmla="*/ 8600468 w 8610600"/>
              <a:gd name="connsiteY98" fmla="*/ 6578572 h 6858000"/>
              <a:gd name="connsiteX99" fmla="*/ 8599330 w 8610600"/>
              <a:gd name="connsiteY99" fmla="*/ 6599610 h 6858000"/>
              <a:gd name="connsiteX100" fmla="*/ 8605180 w 8610600"/>
              <a:gd name="connsiteY100" fmla="*/ 6700259 h 6858000"/>
              <a:gd name="connsiteX101" fmla="*/ 8609455 w 8610600"/>
              <a:gd name="connsiteY101" fmla="*/ 6717018 h 6858000"/>
              <a:gd name="connsiteX102" fmla="*/ 8592730 w 8610600"/>
              <a:gd name="connsiteY102" fmla="*/ 6808831 h 6858000"/>
              <a:gd name="connsiteX103" fmla="*/ 8588381 w 8610600"/>
              <a:gd name="connsiteY103" fmla="*/ 6831503 h 6858000"/>
              <a:gd name="connsiteX104" fmla="*/ 8583079 w 8610600"/>
              <a:gd name="connsiteY104" fmla="*/ 6858000 h 6858000"/>
              <a:gd name="connsiteX105" fmla="*/ 2373086 w 8610600"/>
              <a:gd name="connsiteY105" fmla="*/ 6858000 h 6858000"/>
              <a:gd name="connsiteX106" fmla="*/ 1535044 w 8610600"/>
              <a:gd name="connsiteY106" fmla="*/ 6858000 h 6858000"/>
              <a:gd name="connsiteX107" fmla="*/ 0 w 8610600"/>
              <a:gd name="connsiteY10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610600" h="6858000">
                <a:moveTo>
                  <a:pt x="0" y="0"/>
                </a:moveTo>
                <a:lnTo>
                  <a:pt x="1535044" y="0"/>
                </a:lnTo>
                <a:lnTo>
                  <a:pt x="2373086" y="0"/>
                </a:lnTo>
                <a:lnTo>
                  <a:pt x="8487643" y="0"/>
                </a:lnTo>
                <a:lnTo>
                  <a:pt x="8486392" y="5613"/>
                </a:lnTo>
                <a:cubicBezTo>
                  <a:pt x="8502917" y="4104"/>
                  <a:pt x="8480064" y="60821"/>
                  <a:pt x="8494707" y="48232"/>
                </a:cubicBezTo>
                <a:cubicBezTo>
                  <a:pt x="8491733" y="83792"/>
                  <a:pt x="8506451" y="62480"/>
                  <a:pt x="8490547" y="99466"/>
                </a:cubicBezTo>
                <a:cubicBezTo>
                  <a:pt x="8497129" y="159903"/>
                  <a:pt x="8497108" y="185388"/>
                  <a:pt x="8495090" y="221356"/>
                </a:cubicBezTo>
                <a:cubicBezTo>
                  <a:pt x="8493616" y="272169"/>
                  <a:pt x="8473181" y="322843"/>
                  <a:pt x="8470481" y="365074"/>
                </a:cubicBezTo>
                <a:cubicBezTo>
                  <a:pt x="8478262" y="416105"/>
                  <a:pt x="8479357" y="454376"/>
                  <a:pt x="8478890" y="474744"/>
                </a:cubicBezTo>
                <a:cubicBezTo>
                  <a:pt x="8476809" y="527589"/>
                  <a:pt x="8498302" y="529068"/>
                  <a:pt x="8486231" y="579854"/>
                </a:cubicBezTo>
                <a:cubicBezTo>
                  <a:pt x="8488491" y="582661"/>
                  <a:pt x="8485879" y="628924"/>
                  <a:pt x="8487250" y="633205"/>
                </a:cubicBezTo>
                <a:lnTo>
                  <a:pt x="8509388" y="697180"/>
                </a:lnTo>
                <a:lnTo>
                  <a:pt x="8508827" y="699275"/>
                </a:lnTo>
                <a:cubicBezTo>
                  <a:pt x="8507784" y="708036"/>
                  <a:pt x="8508308" y="713025"/>
                  <a:pt x="8509526" y="716330"/>
                </a:cubicBezTo>
                <a:lnTo>
                  <a:pt x="8511528" y="719204"/>
                </a:lnTo>
                <a:lnTo>
                  <a:pt x="8518678" y="791119"/>
                </a:lnTo>
                <a:lnTo>
                  <a:pt x="8518026" y="791911"/>
                </a:lnTo>
                <a:cubicBezTo>
                  <a:pt x="8516641" y="794456"/>
                  <a:pt x="8515756" y="797795"/>
                  <a:pt x="8515897" y="802884"/>
                </a:cubicBezTo>
                <a:cubicBezTo>
                  <a:pt x="8512739" y="816529"/>
                  <a:pt x="8501335" y="856061"/>
                  <a:pt x="8499080" y="873779"/>
                </a:cubicBezTo>
                <a:cubicBezTo>
                  <a:pt x="8500419" y="885035"/>
                  <a:pt x="8501543" y="896912"/>
                  <a:pt x="8502364" y="909190"/>
                </a:cubicBezTo>
                <a:cubicBezTo>
                  <a:pt x="8502458" y="911630"/>
                  <a:pt x="8502553" y="914069"/>
                  <a:pt x="8502647" y="916509"/>
                </a:cubicBezTo>
                <a:lnTo>
                  <a:pt x="8502497" y="916734"/>
                </a:lnTo>
                <a:cubicBezTo>
                  <a:pt x="8502225" y="918496"/>
                  <a:pt x="8502192" y="920966"/>
                  <a:pt x="8502484" y="924614"/>
                </a:cubicBezTo>
                <a:lnTo>
                  <a:pt x="8503161" y="929854"/>
                </a:lnTo>
                <a:lnTo>
                  <a:pt x="8493297" y="950930"/>
                </a:lnTo>
                <a:lnTo>
                  <a:pt x="8467788" y="1006353"/>
                </a:lnTo>
                <a:cubicBezTo>
                  <a:pt x="8463329" y="1043811"/>
                  <a:pt x="8466659" y="1051749"/>
                  <a:pt x="8470264" y="1089843"/>
                </a:cubicBezTo>
                <a:cubicBezTo>
                  <a:pt x="8466043" y="1124892"/>
                  <a:pt x="8458069" y="1153224"/>
                  <a:pt x="8457932" y="1184489"/>
                </a:cubicBezTo>
                <a:cubicBezTo>
                  <a:pt x="8453033" y="1194927"/>
                  <a:pt x="8450322" y="1205659"/>
                  <a:pt x="8454377" y="1219182"/>
                </a:cubicBezTo>
                <a:cubicBezTo>
                  <a:pt x="8448920" y="1251182"/>
                  <a:pt x="8440460" y="1255592"/>
                  <a:pt x="8444024" y="1279149"/>
                </a:cubicBezTo>
                <a:lnTo>
                  <a:pt x="8420131" y="1303644"/>
                </a:lnTo>
                <a:lnTo>
                  <a:pt x="8377466" y="1469771"/>
                </a:lnTo>
                <a:cubicBezTo>
                  <a:pt x="8376874" y="1521770"/>
                  <a:pt x="8376281" y="1573768"/>
                  <a:pt x="8375689" y="1625767"/>
                </a:cubicBezTo>
                <a:cubicBezTo>
                  <a:pt x="8373953" y="1650070"/>
                  <a:pt x="8390183" y="1703492"/>
                  <a:pt x="8386254" y="1729104"/>
                </a:cubicBezTo>
                <a:cubicBezTo>
                  <a:pt x="8370897" y="1739732"/>
                  <a:pt x="8373715" y="1798853"/>
                  <a:pt x="8382809" y="1836640"/>
                </a:cubicBezTo>
                <a:lnTo>
                  <a:pt x="8392136" y="1861022"/>
                </a:lnTo>
                <a:cubicBezTo>
                  <a:pt x="8391965" y="1862584"/>
                  <a:pt x="8391793" y="1864145"/>
                  <a:pt x="8391622" y="1865707"/>
                </a:cubicBezTo>
                <a:lnTo>
                  <a:pt x="8388105" y="1867491"/>
                </a:lnTo>
                <a:cubicBezTo>
                  <a:pt x="8386952" y="1870253"/>
                  <a:pt x="8386393" y="1874645"/>
                  <a:pt x="8386230" y="1880015"/>
                </a:cubicBezTo>
                <a:cubicBezTo>
                  <a:pt x="8384198" y="1894723"/>
                  <a:pt x="8378049" y="1941260"/>
                  <a:pt x="8375913" y="1955736"/>
                </a:cubicBezTo>
                <a:lnTo>
                  <a:pt x="8373416" y="1966870"/>
                </a:lnTo>
                <a:lnTo>
                  <a:pt x="8361268" y="2038443"/>
                </a:lnTo>
                <a:lnTo>
                  <a:pt x="8356342" y="2052927"/>
                </a:lnTo>
                <a:lnTo>
                  <a:pt x="8353270" y="2055294"/>
                </a:lnTo>
                <a:cubicBezTo>
                  <a:pt x="8351343" y="2065937"/>
                  <a:pt x="8330942" y="2105683"/>
                  <a:pt x="8327953" y="2122394"/>
                </a:cubicBezTo>
                <a:cubicBezTo>
                  <a:pt x="8322810" y="2152258"/>
                  <a:pt x="8310279" y="2203417"/>
                  <a:pt x="8305583" y="2228867"/>
                </a:cubicBezTo>
                <a:lnTo>
                  <a:pt x="8316608" y="2269483"/>
                </a:lnTo>
                <a:lnTo>
                  <a:pt x="8299090" y="2324587"/>
                </a:lnTo>
                <a:lnTo>
                  <a:pt x="8297856" y="2322482"/>
                </a:lnTo>
                <a:cubicBezTo>
                  <a:pt x="8296083" y="2321537"/>
                  <a:pt x="8295719" y="2326840"/>
                  <a:pt x="8295802" y="2334856"/>
                </a:cubicBezTo>
                <a:cubicBezTo>
                  <a:pt x="8295803" y="2334891"/>
                  <a:pt x="8295803" y="2334923"/>
                  <a:pt x="8295804" y="2334956"/>
                </a:cubicBezTo>
                <a:lnTo>
                  <a:pt x="8300531" y="2348961"/>
                </a:lnTo>
                <a:cubicBezTo>
                  <a:pt x="8293863" y="2362457"/>
                  <a:pt x="8273364" y="2382275"/>
                  <a:pt x="8274995" y="2402492"/>
                </a:cubicBezTo>
                <a:cubicBezTo>
                  <a:pt x="8269140" y="2396031"/>
                  <a:pt x="8271749" y="2424635"/>
                  <a:pt x="8264675" y="2427566"/>
                </a:cubicBezTo>
                <a:cubicBezTo>
                  <a:pt x="8258744" y="2448494"/>
                  <a:pt x="8251942" y="2489114"/>
                  <a:pt x="8239406" y="2528061"/>
                </a:cubicBezTo>
                <a:lnTo>
                  <a:pt x="8206291" y="2655637"/>
                </a:lnTo>
                <a:cubicBezTo>
                  <a:pt x="8195901" y="2680303"/>
                  <a:pt x="8191353" y="2693735"/>
                  <a:pt x="8170606" y="2708859"/>
                </a:cubicBezTo>
                <a:cubicBezTo>
                  <a:pt x="8161970" y="2760346"/>
                  <a:pt x="8141985" y="2814372"/>
                  <a:pt x="8141466" y="2865687"/>
                </a:cubicBezTo>
                <a:cubicBezTo>
                  <a:pt x="8127062" y="2921739"/>
                  <a:pt x="8110718" y="2916617"/>
                  <a:pt x="8096904" y="2965112"/>
                </a:cubicBezTo>
                <a:cubicBezTo>
                  <a:pt x="8097631" y="2985706"/>
                  <a:pt x="8115189" y="3006300"/>
                  <a:pt x="8115916" y="3026894"/>
                </a:cubicBezTo>
                <a:cubicBezTo>
                  <a:pt x="8113114" y="3032718"/>
                  <a:pt x="8099403" y="3079822"/>
                  <a:pt x="8099595" y="3083342"/>
                </a:cubicBezTo>
                <a:lnTo>
                  <a:pt x="8081684" y="3203130"/>
                </a:lnTo>
                <a:lnTo>
                  <a:pt x="8088744" y="3158367"/>
                </a:lnTo>
                <a:cubicBezTo>
                  <a:pt x="8090844" y="3174970"/>
                  <a:pt x="8074195" y="3227505"/>
                  <a:pt x="8076295" y="3244108"/>
                </a:cubicBezTo>
                <a:cubicBezTo>
                  <a:pt x="8077627" y="3265714"/>
                  <a:pt x="8076519" y="3338029"/>
                  <a:pt x="8075772" y="3357380"/>
                </a:cubicBezTo>
                <a:cubicBezTo>
                  <a:pt x="8075905" y="3425248"/>
                  <a:pt x="8064307" y="3454986"/>
                  <a:pt x="8063352" y="3488755"/>
                </a:cubicBezTo>
                <a:cubicBezTo>
                  <a:pt x="8063536" y="3509690"/>
                  <a:pt x="8061478" y="3567863"/>
                  <a:pt x="8062888" y="3578244"/>
                </a:cubicBezTo>
                <a:cubicBezTo>
                  <a:pt x="8057949" y="3606695"/>
                  <a:pt x="8061753" y="3646338"/>
                  <a:pt x="8056877" y="3698548"/>
                </a:cubicBezTo>
                <a:cubicBezTo>
                  <a:pt x="8053888" y="3730571"/>
                  <a:pt x="8032111" y="3768672"/>
                  <a:pt x="8027025" y="3801631"/>
                </a:cubicBezTo>
                <a:cubicBezTo>
                  <a:pt x="8021940" y="3834591"/>
                  <a:pt x="8028788" y="3864229"/>
                  <a:pt x="8026361" y="3896300"/>
                </a:cubicBezTo>
                <a:cubicBezTo>
                  <a:pt x="8027768" y="3904085"/>
                  <a:pt x="8029107" y="3953185"/>
                  <a:pt x="8030392" y="3962814"/>
                </a:cubicBezTo>
                <a:cubicBezTo>
                  <a:pt x="8052908" y="4072911"/>
                  <a:pt x="8008866" y="4083353"/>
                  <a:pt x="8028826" y="4154774"/>
                </a:cubicBezTo>
                <a:cubicBezTo>
                  <a:pt x="7989641" y="4300206"/>
                  <a:pt x="8030000" y="4278616"/>
                  <a:pt x="8024200" y="4369005"/>
                </a:cubicBezTo>
                <a:cubicBezTo>
                  <a:pt x="8034874" y="4543081"/>
                  <a:pt x="8083419" y="4519601"/>
                  <a:pt x="8097630" y="4640858"/>
                </a:cubicBezTo>
                <a:cubicBezTo>
                  <a:pt x="8093960" y="4703608"/>
                  <a:pt x="8188694" y="4899871"/>
                  <a:pt x="8194802" y="4929776"/>
                </a:cubicBezTo>
                <a:cubicBezTo>
                  <a:pt x="8200931" y="4953985"/>
                  <a:pt x="8209964" y="4986371"/>
                  <a:pt x="8231665" y="5053605"/>
                </a:cubicBezTo>
                <a:cubicBezTo>
                  <a:pt x="8232778" y="5089919"/>
                  <a:pt x="8260239" y="5065038"/>
                  <a:pt x="8256882" y="5168190"/>
                </a:cubicBezTo>
                <a:cubicBezTo>
                  <a:pt x="8272651" y="5227900"/>
                  <a:pt x="8281223" y="5237525"/>
                  <a:pt x="8294519" y="5286225"/>
                </a:cubicBezTo>
                <a:cubicBezTo>
                  <a:pt x="8302798" y="5302470"/>
                  <a:pt x="8290903" y="5319791"/>
                  <a:pt x="8311271" y="5330764"/>
                </a:cubicBezTo>
                <a:cubicBezTo>
                  <a:pt x="8328796" y="5403362"/>
                  <a:pt x="8299246" y="5356248"/>
                  <a:pt x="8328932" y="5435594"/>
                </a:cubicBezTo>
                <a:cubicBezTo>
                  <a:pt x="8335481" y="5469032"/>
                  <a:pt x="8313112" y="5479967"/>
                  <a:pt x="8337534" y="5513385"/>
                </a:cubicBezTo>
                <a:cubicBezTo>
                  <a:pt x="8358905" y="5632371"/>
                  <a:pt x="8434639" y="5672084"/>
                  <a:pt x="8477892" y="5808270"/>
                </a:cubicBezTo>
                <a:cubicBezTo>
                  <a:pt x="8489881" y="5836124"/>
                  <a:pt x="8477398" y="5869338"/>
                  <a:pt x="8485100" y="5897625"/>
                </a:cubicBezTo>
                <a:cubicBezTo>
                  <a:pt x="8495187" y="5941996"/>
                  <a:pt x="8503727" y="5933822"/>
                  <a:pt x="8527231" y="5977067"/>
                </a:cubicBezTo>
                <a:cubicBezTo>
                  <a:pt x="8522865" y="5989371"/>
                  <a:pt x="8526724" y="6016537"/>
                  <a:pt x="8531573" y="6026008"/>
                </a:cubicBezTo>
                <a:cubicBezTo>
                  <a:pt x="8536064" y="6048020"/>
                  <a:pt x="8559871" y="6075987"/>
                  <a:pt x="8572258" y="6089565"/>
                </a:cubicBezTo>
                <a:cubicBezTo>
                  <a:pt x="8564108" y="6093667"/>
                  <a:pt x="8577034" y="6135454"/>
                  <a:pt x="8567459" y="6133549"/>
                </a:cubicBezTo>
                <a:cubicBezTo>
                  <a:pt x="8563329" y="6155668"/>
                  <a:pt x="8575753" y="6150657"/>
                  <a:pt x="8572487" y="6171697"/>
                </a:cubicBezTo>
                <a:cubicBezTo>
                  <a:pt x="8575415" y="6185271"/>
                  <a:pt x="8582469" y="6196514"/>
                  <a:pt x="8585028" y="6214994"/>
                </a:cubicBezTo>
                <a:cubicBezTo>
                  <a:pt x="8593298" y="6233522"/>
                  <a:pt x="8586278" y="6246586"/>
                  <a:pt x="8587844" y="6282580"/>
                </a:cubicBezTo>
                <a:lnTo>
                  <a:pt x="8590788" y="6291289"/>
                </a:lnTo>
                <a:lnTo>
                  <a:pt x="8584009" y="6305854"/>
                </a:lnTo>
                <a:cubicBezTo>
                  <a:pt x="8581364" y="6313584"/>
                  <a:pt x="8575590" y="6351750"/>
                  <a:pt x="8577023" y="6362245"/>
                </a:cubicBezTo>
                <a:cubicBezTo>
                  <a:pt x="8576930" y="6388810"/>
                  <a:pt x="8582323" y="6439315"/>
                  <a:pt x="8583456" y="6465251"/>
                </a:cubicBezTo>
                <a:cubicBezTo>
                  <a:pt x="8585213" y="6471282"/>
                  <a:pt x="8593361" y="6482656"/>
                  <a:pt x="8588144" y="6488384"/>
                </a:cubicBezTo>
                <a:cubicBezTo>
                  <a:pt x="8589616" y="6505795"/>
                  <a:pt x="8592028" y="6522441"/>
                  <a:pt x="8595301" y="6537936"/>
                </a:cubicBezTo>
                <a:lnTo>
                  <a:pt x="8604171" y="6568667"/>
                </a:lnTo>
                <a:lnTo>
                  <a:pt x="8600468" y="6578572"/>
                </a:lnTo>
                <a:cubicBezTo>
                  <a:pt x="8598724" y="6584968"/>
                  <a:pt x="8597912" y="6591876"/>
                  <a:pt x="8599330" y="6599610"/>
                </a:cubicBezTo>
                <a:cubicBezTo>
                  <a:pt x="8600116" y="6619892"/>
                  <a:pt x="8603491" y="6680692"/>
                  <a:pt x="8605180" y="6700259"/>
                </a:cubicBezTo>
                <a:cubicBezTo>
                  <a:pt x="8606696" y="6704529"/>
                  <a:pt x="8613198" y="6711658"/>
                  <a:pt x="8609455" y="6717018"/>
                </a:cubicBezTo>
                <a:lnTo>
                  <a:pt x="8592730" y="6808831"/>
                </a:lnTo>
                <a:cubicBezTo>
                  <a:pt x="8592482" y="6811055"/>
                  <a:pt x="8590764" y="6819694"/>
                  <a:pt x="8588381" y="6831503"/>
                </a:cubicBezTo>
                <a:lnTo>
                  <a:pt x="8583079" y="6858000"/>
                </a:lnTo>
                <a:lnTo>
                  <a:pt x="2373086" y="6858000"/>
                </a:lnTo>
                <a:lnTo>
                  <a:pt x="153504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37A56C-74F0-1652-C5C8-0CB0F1CD2594}"/>
              </a:ext>
            </a:extLst>
          </p:cNvPr>
          <p:cNvSpPr txBox="1"/>
          <p:nvPr/>
        </p:nvSpPr>
        <p:spPr>
          <a:xfrm>
            <a:off x="974688" y="1144617"/>
            <a:ext cx="6158789" cy="208482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/>
                <a:cs typeface="+mj-cs"/>
              </a:rPr>
              <a:t>기존 존재하는 </a:t>
            </a:r>
            <a:endParaRPr lang="ko-KR">
              <a:solidFill>
                <a:schemeClr val="tx1">
                  <a:lumMod val="85000"/>
                  <a:lumOff val="15000"/>
                </a:schemeClr>
              </a:solidFill>
              <a:ea typeface="맑은 고딕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/>
                <a:cs typeface="+mj-cs"/>
              </a:rPr>
              <a:t>복지로 </a:t>
            </a:r>
            <a:r>
              <a:rPr lang="ko-KR" altLang="en-US" sz="530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/>
                <a:cs typeface="+mj-cs"/>
              </a:rPr>
              <a:t>챗봇의</a:t>
            </a:r>
            <a:r>
              <a:rPr lang="en-US" altLang="ko-KR" sz="5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5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/>
                <a:cs typeface="+mj-cs"/>
              </a:rPr>
              <a:t>한계</a:t>
            </a:r>
            <a:endParaRPr lang="ko-KR">
              <a:solidFill>
                <a:schemeClr val="tx1">
                  <a:lumMod val="85000"/>
                  <a:lumOff val="15000"/>
                </a:schemeClr>
              </a:solidFill>
              <a:ea typeface="맑은 고딕"/>
              <a:cs typeface="+mj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96FBCF7-CB71-4DAC-BA2A-0B8AB5CA6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9051" y="800556"/>
            <a:ext cx="4985628" cy="328991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그림 1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A81DBD-EC36-2D5C-D34D-95B17A9B3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240" y="422721"/>
            <a:ext cx="6730138" cy="4427547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F4D8FD4-B98A-4959-B959-AF1A7FABB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9051" y="4256980"/>
            <a:ext cx="4985628" cy="3289917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4838DD45-2819-4E1F-8A20-C584ABCC1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32932" y="3910828"/>
            <a:ext cx="1232418" cy="433796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AE6B0C-E5A7-6BB0-3DAF-476E12028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584" y="5565157"/>
            <a:ext cx="6406726" cy="198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0B449-5850-1D4A-69CF-6EC2D8F8A342}"/>
              </a:ext>
            </a:extLst>
          </p:cNvPr>
          <p:cNvSpPr txBox="1"/>
          <p:nvPr/>
        </p:nvSpPr>
        <p:spPr>
          <a:xfrm>
            <a:off x="748548" y="4782880"/>
            <a:ext cx="690834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>
                <a:latin typeface="Malgun Gothic"/>
                <a:ea typeface="Malgun Gothic"/>
                <a:cs typeface="Calibri"/>
              </a:rPr>
              <a:t>기존 챗봇의 </a:t>
            </a:r>
            <a:r>
              <a:rPr lang="ko-KR" altLang="en-US" sz="2800">
                <a:latin typeface="Malgun Gothic"/>
                <a:ea typeface="Malgun Gothic"/>
                <a:cs typeface="Calibri"/>
              </a:rPr>
              <a:t>경우</a:t>
            </a:r>
            <a:r>
              <a:rPr lang="ko-KR" altLang="en-US" sz="2800">
                <a:ea typeface="맑은 고딕"/>
                <a:cs typeface="Calibri"/>
              </a:rPr>
              <a:t> 자립지원을</a:t>
            </a:r>
            <a:r>
              <a:rPr lang="ko-KR" altLang="en-US" sz="2800">
                <a:ea typeface="+mn-lt"/>
                <a:cs typeface="+mn-lt"/>
              </a:rPr>
              <a:t> 검색해도 지원 정책 검색 페이</a:t>
            </a:r>
            <a:r>
              <a:rPr lang="ko-KR" sz="2800">
                <a:ea typeface="+mn-lt"/>
                <a:cs typeface="+mn-lt"/>
              </a:rPr>
              <a:t>지로 </a:t>
            </a:r>
            <a:r>
              <a:rPr lang="ko-KR" altLang="en-US" sz="2800">
                <a:ea typeface="+mn-lt"/>
                <a:cs typeface="+mn-lt"/>
              </a:rPr>
              <a:t>넘어감</a:t>
            </a:r>
            <a:endParaRPr lang="ko-KR" altLang="en-US" sz="2800">
              <a:ea typeface="맑은 고딕"/>
              <a:cs typeface="+mn-lt"/>
            </a:endParaRPr>
          </a:p>
          <a:p>
            <a:endParaRPr lang="ko-KR" altLang="en-US" sz="2800">
              <a:ea typeface="+mn-lt"/>
              <a:cs typeface="+mn-lt"/>
            </a:endParaRPr>
          </a:p>
          <a:p>
            <a:r>
              <a:rPr lang="ko-KR" sz="2800">
                <a:ea typeface="+mn-lt"/>
                <a:cs typeface="+mn-lt"/>
              </a:rPr>
              <a:t>실질적인 정책 검색의 효능이 존재하지 않음</a:t>
            </a:r>
            <a:endParaRPr lang="ko-KR" altLang="en-US" sz="280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2994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27A563F-A163-FE1E-D6A8-4C779F4C02AF}"/>
              </a:ext>
            </a:extLst>
          </p:cNvPr>
          <p:cNvSpPr/>
          <p:nvPr/>
        </p:nvSpPr>
        <p:spPr>
          <a:xfrm>
            <a:off x="793790" y="7030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>
                <a:solidFill>
                  <a:srgbClr val="231971"/>
                </a:solidFill>
                <a:latin typeface="Outfit Extra Bold"/>
                <a:ea typeface="맑은 고딕"/>
              </a:rPr>
              <a:t>지난주 피드백</a:t>
            </a:r>
            <a:endParaRPr lang="en-US" sz="4450" b="1">
              <a:solidFill>
                <a:srgbClr val="231971"/>
              </a:solidFill>
              <a:latin typeface="Outfit Extra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352B98-7A93-0B47-F914-63413F4D2B8E}"/>
              </a:ext>
            </a:extLst>
          </p:cNvPr>
          <p:cNvSpPr txBox="1"/>
          <p:nvPr/>
        </p:nvSpPr>
        <p:spPr>
          <a:xfrm>
            <a:off x="794026" y="2502339"/>
            <a:ext cx="111701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600">
                <a:ea typeface="맑은 고딕"/>
                <a:cs typeface="Calibri" panose="020F0502020204030204"/>
              </a:rPr>
              <a:t> 데이터 수집</a:t>
            </a:r>
            <a:endParaRPr lang="ko-KR" altLang="en-US" sz="3600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73A21-61E1-5C83-EBBB-88113BE1E9C1}"/>
              </a:ext>
            </a:extLst>
          </p:cNvPr>
          <p:cNvSpPr txBox="1"/>
          <p:nvPr/>
        </p:nvSpPr>
        <p:spPr>
          <a:xfrm>
            <a:off x="794026" y="4115478"/>
            <a:ext cx="111701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>
                <a:ea typeface="맑은 고딕"/>
                <a:cs typeface="Calibri" panose="020F0502020204030204"/>
              </a:rPr>
              <a:t>2. 시스템의 신뢰성</a:t>
            </a:r>
          </a:p>
        </p:txBody>
      </p:sp>
    </p:spTree>
    <p:extLst>
      <p:ext uri="{BB962C8B-B14F-4D97-AF65-F5344CB8AC3E}">
        <p14:creationId xmlns:p14="http://schemas.microsoft.com/office/powerpoint/2010/main" val="1868766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26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Jhungyoon Bae</dc:creator>
  <cp:revision>1</cp:revision>
  <dcterms:created xsi:type="dcterms:W3CDTF">2025-09-16T08:55:06Z</dcterms:created>
  <dcterms:modified xsi:type="dcterms:W3CDTF">2025-09-18T12:30:41Z</dcterms:modified>
</cp:coreProperties>
</file>